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6.webp" ContentType="image/webp"/>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6" r:id="rId3"/>
    <p:sldId id="302" r:id="rId4"/>
    <p:sldId id="257" r:id="rId5"/>
    <p:sldId id="308" r:id="rId6"/>
    <p:sldId id="322" r:id="rId7"/>
    <p:sldId id="313" r:id="rId8"/>
    <p:sldId id="326" r:id="rId9"/>
    <p:sldId id="335" r:id="rId10"/>
    <p:sldId id="317" r:id="rId11"/>
    <p:sldId id="324" r:id="rId12"/>
    <p:sldId id="339" r:id="rId13"/>
    <p:sldId id="334" r:id="rId14"/>
  </p:sldIdLst>
  <p:sldSz cx="9144000" cy="514159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4"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514"/>
    <a:srgbClr val="FBE22D"/>
    <a:srgbClr val="98D2E3"/>
    <a:srgbClr val="A9D25A"/>
    <a:srgbClr val="EB4544"/>
    <a:srgbClr val="7BBFAA"/>
    <a:srgbClr val="F5D805"/>
    <a:srgbClr val="C24710"/>
    <a:srgbClr val="FCFBF7"/>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00" d="100"/>
          <a:sy n="100" d="100"/>
        </p:scale>
        <p:origin x="-1224" y="-804"/>
      </p:cViewPr>
      <p:guideLst>
        <p:guide orient="horz" pos="1594"/>
        <p:guide pos="2878"/>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2835"/>
        <p:guide pos="215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p:spPr>
        <p:txBody>
          <a:body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1371600" y="2913751"/>
            <a:ext cx="6400800" cy="13140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endParaRPr lang="zh-CN" altLang="en-US" smtClean="0"/>
          </a:p>
        </p:txBody>
      </p:sp>
      <p:sp>
        <p:nvSpPr>
          <p:cNvPr id="3" name="内容占位符 2"/>
          <p:cNvSpPr>
            <a:spLocks noGrp="1"/>
          </p:cNvSpPr>
          <p:nvPr>
            <p:ph idx="1" hasCustomPrompt="1"/>
          </p:nvPr>
        </p:nvSpPr>
        <p:spPr/>
        <p:txBody>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10"/>
          </p:nvPr>
        </p:nvSpPr>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15"/>
            <a:ext cx="8229600" cy="856986"/>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457200" y="1199780"/>
            <a:ext cx="8229600" cy="3393425"/>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457200" y="4765792"/>
            <a:ext cx="2133600" cy="273759"/>
          </a:xfrm>
          <a:prstGeom prst="rect">
            <a:avLst/>
          </a:prstGeom>
        </p:spPr>
        <p:txBody>
          <a:bodyPr vert="horz" lIns="91440" tIns="45720" rIns="91440" bIns="45720" rtlCol="0" anchor="ctr"/>
          <a:lstStyle>
            <a:lvl1pPr algn="l">
              <a:defRPr sz="1200">
                <a:solidFill>
                  <a:schemeClr val="tx1">
                    <a:tint val="75000"/>
                  </a:schemeClr>
                </a:solidFill>
              </a:defRPr>
            </a:lvl1pPr>
          </a:lstStyle>
          <a:p>
            <a:fld id="{36254065-6D17-4A3A-91E4-21B75217D363}" type="datetimeFigureOut">
              <a:rPr lang="zh-CN" altLang="en-US" smtClean="0"/>
            </a:fld>
            <a:endParaRPr lang="zh-CN" altLang="en-US"/>
          </a:p>
        </p:txBody>
      </p:sp>
      <p:sp>
        <p:nvSpPr>
          <p:cNvPr id="5" name="页脚占位符 4"/>
          <p:cNvSpPr>
            <a:spLocks noGrp="1"/>
          </p:cNvSpPr>
          <p:nvPr>
            <p:ph type="ftr" sz="quarter" idx="3"/>
          </p:nvPr>
        </p:nvSpPr>
        <p:spPr>
          <a:xfrm>
            <a:off x="3124200" y="4765792"/>
            <a:ext cx="2895600" cy="27375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5792"/>
            <a:ext cx="2133600" cy="273759"/>
          </a:xfrm>
          <a:prstGeom prst="rect">
            <a:avLst/>
          </a:prstGeom>
        </p:spPr>
        <p:txBody>
          <a:bodyPr vert="horz" lIns="91440" tIns="45720" rIns="91440" bIns="45720" rtlCol="0" anchor="ctr"/>
          <a:lstStyle>
            <a:lvl1pPr algn="r">
              <a:defRPr sz="1200">
                <a:solidFill>
                  <a:schemeClr val="tx1">
                    <a:tint val="75000"/>
                  </a:schemeClr>
                </a:solidFill>
              </a:defRPr>
            </a:lvl1pPr>
          </a:lstStyle>
          <a:p>
            <a:fld id="{33A8F8CD-9200-4504-81DD-97A3817DB8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png"/><Relationship Id="rId6" Type="http://schemas.openxmlformats.org/officeDocument/2006/relationships/tags" Target="../tags/tag1.xml"/><Relationship Id="rId5" Type="http://schemas.microsoft.com/office/2007/relationships/media" Target="../media/media2.mp4"/><Relationship Id="rId4" Type="http://schemas.openxmlformats.org/officeDocument/2006/relationships/video" Target="NULL" TargetMode="Externa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webp"/><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472114"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7148514"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967288"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6383339"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7386639"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904164"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7107239"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567739"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958264"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770814"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992939"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8278814"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7523164"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7240589"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6437314"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967414"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634039"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653214"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646864"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621464"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6392864"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589714"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586539"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6513514"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6408739"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6478589"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709729" y="345186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6269039"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6002339"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6011864" y="2426018"/>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pic>
        <p:nvPicPr>
          <p:cNvPr id="2" name="7940372.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22684" y="-986790"/>
            <a:ext cx="609600" cy="609600"/>
          </a:xfrm>
          <a:prstGeom prst="rect">
            <a:avLst/>
          </a:prstGeom>
        </p:spPr>
      </p:pic>
      <p:sp>
        <p:nvSpPr>
          <p:cNvPr id="112" name="TextBox 111"/>
          <p:cNvSpPr txBox="1"/>
          <p:nvPr/>
        </p:nvSpPr>
        <p:spPr>
          <a:xfrm>
            <a:off x="558368" y="2021255"/>
            <a:ext cx="4758680" cy="645160"/>
          </a:xfrm>
          <a:prstGeom prst="rect">
            <a:avLst/>
          </a:prstGeom>
          <a:noFill/>
        </p:spPr>
        <p:txBody>
          <a:bodyPr wrap="square" rtlCol="0">
            <a:spAutoFit/>
          </a:bodyPr>
          <a:lstStyle/>
          <a:p>
            <a:pPr algn="ctr"/>
            <a:endParaRPr lang="en-US" altLang="zh-CN" sz="3600" dirty="0">
              <a:solidFill>
                <a:srgbClr val="EA5514"/>
              </a:solidFill>
              <a:latin typeface="Microsoft YaHei" panose="020B0503020204020204" pitchFamily="34" charset="-122"/>
              <a:ea typeface="Microsoft YaHei" panose="020B0503020204020204" pitchFamily="34" charset="-122"/>
            </a:endParaRPr>
          </a:p>
        </p:txBody>
      </p:sp>
      <p:sp>
        <p:nvSpPr>
          <p:cNvPr id="113" name="圆角矩形 112"/>
          <p:cNvSpPr/>
          <p:nvPr/>
        </p:nvSpPr>
        <p:spPr>
          <a:xfrm>
            <a:off x="76200" y="1442085"/>
            <a:ext cx="5774055" cy="2074545"/>
          </a:xfrm>
          <a:prstGeom prst="roundRect">
            <a:avLst>
              <a:gd name="adj" fmla="val 50000"/>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effectLst>
                  <a:outerShdw blurRad="38100" dist="19050" dir="2700000" algn="tl" rotWithShape="0">
                    <a:schemeClr val="dk1">
                      <a:alpha val="40000"/>
                    </a:schemeClr>
                  </a:outerShdw>
                </a:effectLst>
                <a:latin typeface="Modern No. 20" panose="02070704070505020303" charset="0"/>
                <a:ea typeface="Microsoft YaHei" panose="020B0503020204020204" pitchFamily="34" charset="-122"/>
                <a:cs typeface="Modern No. 20" panose="02070704070505020303" charset="0"/>
              </a:rPr>
              <a:t>DISASTER MANAGEMENT </a:t>
            </a:r>
            <a:endParaRPr lang="en-US" altLang="zh-CN" sz="3600" dirty="0">
              <a:solidFill>
                <a:schemeClr val="tx1"/>
              </a:solidFill>
              <a:effectLst>
                <a:outerShdw blurRad="38100" dist="19050" dir="2700000" algn="tl" rotWithShape="0">
                  <a:schemeClr val="dk1">
                    <a:alpha val="40000"/>
                  </a:schemeClr>
                </a:outerShdw>
              </a:effectLst>
              <a:latin typeface="Modern No. 20" panose="02070704070505020303" charset="0"/>
              <a:ea typeface="Microsoft YaHei" panose="020B0503020204020204" pitchFamily="34" charset="-122"/>
              <a:cs typeface="Modern No. 20" panose="02070704070505020303" charset="0"/>
            </a:endParaRPr>
          </a:p>
          <a:p>
            <a:pPr algn="ctr"/>
            <a:r>
              <a:rPr lang="en-US" altLang="zh-CN" sz="3600" dirty="0">
                <a:solidFill>
                  <a:schemeClr val="tx1"/>
                </a:solidFill>
                <a:effectLst>
                  <a:outerShdw blurRad="38100" dist="19050" dir="2700000" algn="tl" rotWithShape="0">
                    <a:schemeClr val="dk1">
                      <a:alpha val="40000"/>
                    </a:schemeClr>
                  </a:outerShdw>
                </a:effectLst>
                <a:latin typeface="Modern No. 20" panose="02070704070505020303" charset="0"/>
                <a:ea typeface="Microsoft YaHei" panose="020B0503020204020204" pitchFamily="34" charset="-122"/>
                <a:cs typeface="Modern No. 20" panose="02070704070505020303" charset="0"/>
              </a:rPr>
              <a:t>HUB</a:t>
            </a:r>
            <a:endParaRPr lang="en-US" altLang="zh-CN" sz="3600" dirty="0">
              <a:solidFill>
                <a:schemeClr val="tx1"/>
              </a:solidFill>
              <a:effectLst>
                <a:outerShdw blurRad="38100" dist="19050" dir="2700000" algn="tl" rotWithShape="0">
                  <a:schemeClr val="dk1">
                    <a:alpha val="40000"/>
                  </a:schemeClr>
                </a:outerShdw>
              </a:effectLst>
              <a:latin typeface="Modern No. 20" panose="02070704070505020303" charset="0"/>
              <a:ea typeface="Microsoft YaHei" panose="020B0503020204020204" pitchFamily="34" charset="-122"/>
              <a:cs typeface="Modern No. 20" panose="02070704070505020303" charset="0"/>
            </a:endParaRPr>
          </a:p>
        </p:txBody>
      </p:sp>
      <p:pic>
        <p:nvPicPr>
          <p:cNvPr id="3" name="disaster management hub">
            <a:hlinkClick r:id="" action="ppaction://media"/>
          </p:cNvPr>
          <p:cNvPicPr/>
          <p:nvPr>
            <a:videoFile r:link="rId4"/>
            <p:extLst>
              <p:ext uri="{DAA4B4D4-6D71-4841-9C94-3DE7FCFB9230}">
                <p14:media xmlns:p14="http://schemas.microsoft.com/office/powerpoint/2010/main" r:embed="rId5">
                  <p14:trim st="893.000000" end="4848.000000"/>
                </p14:media>
              </p:ext>
            </p:extLst>
            <p:custDataLst>
              <p:tags r:id="rId6"/>
            </p:custDataLst>
          </p:nvPr>
        </p:nvPicPr>
        <p:blipFill>
          <a:blip r:embed="rId7"/>
          <a:stretch>
            <a:fillRect/>
          </a:stretch>
        </p:blipFill>
        <p:spPr>
          <a:xfrm>
            <a:off x="1905" y="0"/>
            <a:ext cx="9140190" cy="5192395"/>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200"/>
                                  </p:stCondLst>
                                  <p:childTnLst>
                                    <p:set>
                                      <p:cBhvr>
                                        <p:cTn id="8" dur="1" fill="hold">
                                          <p:stCondLst>
                                            <p:cond delay="0"/>
                                          </p:stCondLst>
                                        </p:cTn>
                                        <p:tgtEl>
                                          <p:spTgt spid="7"/>
                                        </p:tgtEl>
                                        <p:attrNameLst>
                                          <p:attrName>style.visibility</p:attrName>
                                        </p:attrNameLst>
                                      </p:cBhvr>
                                      <p:to>
                                        <p:strVal val="visible"/>
                                      </p:to>
                                    </p:set>
                                    <p:anim calcmode="lin" valueType="num">
                                      <p:cBhvr>
                                        <p:cTn id="9" dur="300" fill="hold"/>
                                        <p:tgtEl>
                                          <p:spTgt spid="7"/>
                                        </p:tgtEl>
                                        <p:attrNameLst>
                                          <p:attrName>ppt_w</p:attrName>
                                        </p:attrNameLst>
                                      </p:cBhvr>
                                      <p:tavLst>
                                        <p:tav tm="0">
                                          <p:val>
                                            <p:fltVal val="0"/>
                                          </p:val>
                                        </p:tav>
                                        <p:tav tm="100000">
                                          <p:val>
                                            <p:strVal val="#ppt_w"/>
                                          </p:val>
                                        </p:tav>
                                      </p:tavLst>
                                    </p:anim>
                                    <p:anim calcmode="lin" valueType="num">
                                      <p:cBhvr>
                                        <p:cTn id="10" dur="300" fill="hold"/>
                                        <p:tgtEl>
                                          <p:spTgt spid="7"/>
                                        </p:tgtEl>
                                        <p:attrNameLst>
                                          <p:attrName>ppt_h</p:attrName>
                                        </p:attrNameLst>
                                      </p:cBhvr>
                                      <p:tavLst>
                                        <p:tav tm="0">
                                          <p:val>
                                            <p:fltVal val="0"/>
                                          </p:val>
                                        </p:tav>
                                        <p:tav tm="100000">
                                          <p:val>
                                            <p:strVal val="#ppt_h"/>
                                          </p:val>
                                        </p:tav>
                                      </p:tavLst>
                                    </p:anim>
                                    <p:animEffect transition="in" filter="fade">
                                      <p:cBhvr>
                                        <p:cTn id="11" dur="300"/>
                                        <p:tgtEl>
                                          <p:spTgt spid="7"/>
                                        </p:tgtEl>
                                      </p:cBhvr>
                                    </p:animEffect>
                                  </p:childTnLst>
                                </p:cTn>
                              </p:par>
                              <p:par>
                                <p:cTn id="12" presetID="6" presetClass="emph" presetSubtype="0" autoRev="1" fill="hold" grpId="1" nodeType="withEffect">
                                  <p:stCondLst>
                                    <p:cond delay="500"/>
                                  </p:stCondLst>
                                  <p:childTnLst>
                                    <p:animScale>
                                      <p:cBhvr>
                                        <p:cTn id="13" dur="150" fill="hold"/>
                                        <p:tgtEl>
                                          <p:spTgt spid="7"/>
                                        </p:tgtEl>
                                      </p:cBhvr>
                                      <p:by x="110000" y="110000"/>
                                    </p:animScale>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300" fill="hold"/>
                                        <p:tgtEl>
                                          <p:spTgt spid="8"/>
                                        </p:tgtEl>
                                        <p:attrNameLst>
                                          <p:attrName>ppt_w</p:attrName>
                                        </p:attrNameLst>
                                      </p:cBhvr>
                                      <p:tavLst>
                                        <p:tav tm="0">
                                          <p:val>
                                            <p:fltVal val="0"/>
                                          </p:val>
                                        </p:tav>
                                        <p:tav tm="100000">
                                          <p:val>
                                            <p:strVal val="#ppt_w"/>
                                          </p:val>
                                        </p:tav>
                                      </p:tavLst>
                                    </p:anim>
                                    <p:anim calcmode="lin" valueType="num">
                                      <p:cBhvr>
                                        <p:cTn id="17" dur="300" fill="hold"/>
                                        <p:tgtEl>
                                          <p:spTgt spid="8"/>
                                        </p:tgtEl>
                                        <p:attrNameLst>
                                          <p:attrName>ppt_h</p:attrName>
                                        </p:attrNameLst>
                                      </p:cBhvr>
                                      <p:tavLst>
                                        <p:tav tm="0">
                                          <p:val>
                                            <p:fltVal val="0"/>
                                          </p:val>
                                        </p:tav>
                                        <p:tav tm="100000">
                                          <p:val>
                                            <p:strVal val="#ppt_h"/>
                                          </p:val>
                                        </p:tav>
                                      </p:tavLst>
                                    </p:anim>
                                    <p:animEffect transition="in" filter="fade">
                                      <p:cBhvr>
                                        <p:cTn id="18" dur="300"/>
                                        <p:tgtEl>
                                          <p:spTgt spid="8"/>
                                        </p:tgtEl>
                                      </p:cBhvr>
                                    </p:animEffect>
                                  </p:childTnLst>
                                </p:cTn>
                              </p:par>
                              <p:par>
                                <p:cTn id="19" presetID="6" presetClass="emph" presetSubtype="0" autoRev="1" fill="hold" grpId="1" nodeType="withEffect">
                                  <p:stCondLst>
                                    <p:cond delay="300"/>
                                  </p:stCondLst>
                                  <p:childTnLst>
                                    <p:animScale>
                                      <p:cBhvr>
                                        <p:cTn id="20" dur="150" fill="hold"/>
                                        <p:tgtEl>
                                          <p:spTgt spid="8"/>
                                        </p:tgtEl>
                                      </p:cBhvr>
                                      <p:by x="110000" y="110000"/>
                                    </p:animScale>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childTnLst>
                                </p:cTn>
                              </p:par>
                              <p:par>
                                <p:cTn id="26" presetID="6" presetClass="emph" presetSubtype="0" autoRev="1" fill="hold" grpId="1" nodeType="withEffect">
                                  <p:stCondLst>
                                    <p:cond delay="300"/>
                                  </p:stCondLst>
                                  <p:childTnLst>
                                    <p:animScale>
                                      <p:cBhvr>
                                        <p:cTn id="27" dur="150" fill="hold"/>
                                        <p:tgtEl>
                                          <p:spTgt spid="11"/>
                                        </p:tgtEl>
                                      </p:cBhvr>
                                      <p:by x="110000" y="110000"/>
                                    </p:animScale>
                                  </p:childTnLst>
                                </p:cTn>
                              </p:par>
                              <p:par>
                                <p:cTn id="28" presetID="53" presetClass="entr" presetSubtype="16"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300" fill="hold"/>
                                        <p:tgtEl>
                                          <p:spTgt spid="12"/>
                                        </p:tgtEl>
                                        <p:attrNameLst>
                                          <p:attrName>ppt_w</p:attrName>
                                        </p:attrNameLst>
                                      </p:cBhvr>
                                      <p:tavLst>
                                        <p:tav tm="0">
                                          <p:val>
                                            <p:fltVal val="0"/>
                                          </p:val>
                                        </p:tav>
                                        <p:tav tm="100000">
                                          <p:val>
                                            <p:strVal val="#ppt_w"/>
                                          </p:val>
                                        </p:tav>
                                      </p:tavLst>
                                    </p:anim>
                                    <p:anim calcmode="lin" valueType="num">
                                      <p:cBhvr>
                                        <p:cTn id="31" dur="300" fill="hold"/>
                                        <p:tgtEl>
                                          <p:spTgt spid="12"/>
                                        </p:tgtEl>
                                        <p:attrNameLst>
                                          <p:attrName>ppt_h</p:attrName>
                                        </p:attrNameLst>
                                      </p:cBhvr>
                                      <p:tavLst>
                                        <p:tav tm="0">
                                          <p:val>
                                            <p:fltVal val="0"/>
                                          </p:val>
                                        </p:tav>
                                        <p:tav tm="100000">
                                          <p:val>
                                            <p:strVal val="#ppt_h"/>
                                          </p:val>
                                        </p:tav>
                                      </p:tavLst>
                                    </p:anim>
                                    <p:animEffect transition="in" filter="fade">
                                      <p:cBhvr>
                                        <p:cTn id="32" dur="300"/>
                                        <p:tgtEl>
                                          <p:spTgt spid="12"/>
                                        </p:tgtEl>
                                      </p:cBhvr>
                                    </p:animEffect>
                                  </p:childTnLst>
                                </p:cTn>
                              </p:par>
                              <p:par>
                                <p:cTn id="33" presetID="6" presetClass="emph" presetSubtype="0" autoRev="1" fill="hold" grpId="1" nodeType="withEffect">
                                  <p:stCondLst>
                                    <p:cond delay="800"/>
                                  </p:stCondLst>
                                  <p:childTnLst>
                                    <p:animScale>
                                      <p:cBhvr>
                                        <p:cTn id="34" dur="150" fill="hold"/>
                                        <p:tgtEl>
                                          <p:spTgt spid="12"/>
                                        </p:tgtEl>
                                      </p:cBhvr>
                                      <p:by x="110000" y="110000"/>
                                    </p:animScale>
                                  </p:childTnLst>
                                </p:cTn>
                              </p:par>
                              <p:par>
                                <p:cTn id="35" presetID="53" presetClass="entr" presetSubtype="16" fill="hold" grpId="0"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6" presetClass="emph" presetSubtype="0" autoRev="1" fill="hold" grpId="1" nodeType="withEffect">
                                  <p:stCondLst>
                                    <p:cond delay="600"/>
                                  </p:stCondLst>
                                  <p:childTnLst>
                                    <p:animScale>
                                      <p:cBhvr>
                                        <p:cTn id="41" dur="150" fill="hold"/>
                                        <p:tgtEl>
                                          <p:spTgt spid="13"/>
                                        </p:tgtEl>
                                      </p:cBhvr>
                                      <p:by x="110000" y="110000"/>
                                    </p:animScale>
                                  </p:childTnLst>
                                </p:cTn>
                              </p:par>
                              <p:par>
                                <p:cTn id="42" presetID="53" presetClass="entr" presetSubtype="16" fill="hold" grpId="0" nodeType="withEffect">
                                  <p:stCondLst>
                                    <p:cond delay="2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 fill="hold"/>
                                        <p:tgtEl>
                                          <p:spTgt spid="10"/>
                                        </p:tgtEl>
                                        <p:attrNameLst>
                                          <p:attrName>ppt_w</p:attrName>
                                        </p:attrNameLst>
                                      </p:cBhvr>
                                      <p:tavLst>
                                        <p:tav tm="0">
                                          <p:val>
                                            <p:fltVal val="0"/>
                                          </p:val>
                                        </p:tav>
                                        <p:tav tm="100000">
                                          <p:val>
                                            <p:strVal val="#ppt_w"/>
                                          </p:val>
                                        </p:tav>
                                      </p:tavLst>
                                    </p:anim>
                                    <p:anim calcmode="lin" valueType="num">
                                      <p:cBhvr>
                                        <p:cTn id="45" dur="300" fill="hold"/>
                                        <p:tgtEl>
                                          <p:spTgt spid="10"/>
                                        </p:tgtEl>
                                        <p:attrNameLst>
                                          <p:attrName>ppt_h</p:attrName>
                                        </p:attrNameLst>
                                      </p:cBhvr>
                                      <p:tavLst>
                                        <p:tav tm="0">
                                          <p:val>
                                            <p:fltVal val="0"/>
                                          </p:val>
                                        </p:tav>
                                        <p:tav tm="100000">
                                          <p:val>
                                            <p:strVal val="#ppt_h"/>
                                          </p:val>
                                        </p:tav>
                                      </p:tavLst>
                                    </p:anim>
                                    <p:animEffect transition="in" filter="fade">
                                      <p:cBhvr>
                                        <p:cTn id="46" dur="300"/>
                                        <p:tgtEl>
                                          <p:spTgt spid="10"/>
                                        </p:tgtEl>
                                      </p:cBhvr>
                                    </p:animEffect>
                                  </p:childTnLst>
                                </p:cTn>
                              </p:par>
                              <p:par>
                                <p:cTn id="47" presetID="6" presetClass="emph" presetSubtype="0" autoRev="1" fill="hold" grpId="1" nodeType="withEffect">
                                  <p:stCondLst>
                                    <p:cond delay="500"/>
                                  </p:stCondLst>
                                  <p:childTnLst>
                                    <p:animScale>
                                      <p:cBhvr>
                                        <p:cTn id="48" dur="150" fill="hold"/>
                                        <p:tgtEl>
                                          <p:spTgt spid="10"/>
                                        </p:tgtEl>
                                      </p:cBhvr>
                                      <p:by x="110000" y="110000"/>
                                    </p:animScale>
                                  </p:childTnLst>
                                </p:cTn>
                              </p:par>
                              <p:par>
                                <p:cTn id="49" presetID="53" presetClass="entr" presetSubtype="16"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6" presetClass="emph" presetSubtype="0" autoRev="1" fill="hold" grpId="1" nodeType="withEffect">
                                  <p:stCondLst>
                                    <p:cond delay="300"/>
                                  </p:stCondLst>
                                  <p:childTnLst>
                                    <p:animScale>
                                      <p:cBhvr>
                                        <p:cTn id="55" dur="150" fill="hold"/>
                                        <p:tgtEl>
                                          <p:spTgt spid="9"/>
                                        </p:tgtEl>
                                      </p:cBhvr>
                                      <p:by x="110000" y="110000"/>
                                    </p:animScale>
                                  </p:childTnLst>
                                </p:cTn>
                              </p:par>
                              <p:par>
                                <p:cTn id="56" presetID="53" presetClass="entr" presetSubtype="16" fill="hold" grpId="0" nodeType="withEffect">
                                  <p:stCondLst>
                                    <p:cond delay="2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300" fill="hold"/>
                                        <p:tgtEl>
                                          <p:spTgt spid="22"/>
                                        </p:tgtEl>
                                        <p:attrNameLst>
                                          <p:attrName>ppt_w</p:attrName>
                                        </p:attrNameLst>
                                      </p:cBhvr>
                                      <p:tavLst>
                                        <p:tav tm="0">
                                          <p:val>
                                            <p:fltVal val="0"/>
                                          </p:val>
                                        </p:tav>
                                        <p:tav tm="100000">
                                          <p:val>
                                            <p:strVal val="#ppt_w"/>
                                          </p:val>
                                        </p:tav>
                                      </p:tavLst>
                                    </p:anim>
                                    <p:anim calcmode="lin" valueType="num">
                                      <p:cBhvr>
                                        <p:cTn id="59" dur="300" fill="hold"/>
                                        <p:tgtEl>
                                          <p:spTgt spid="22"/>
                                        </p:tgtEl>
                                        <p:attrNameLst>
                                          <p:attrName>ppt_h</p:attrName>
                                        </p:attrNameLst>
                                      </p:cBhvr>
                                      <p:tavLst>
                                        <p:tav tm="0">
                                          <p:val>
                                            <p:fltVal val="0"/>
                                          </p:val>
                                        </p:tav>
                                        <p:tav tm="100000">
                                          <p:val>
                                            <p:strVal val="#ppt_h"/>
                                          </p:val>
                                        </p:tav>
                                      </p:tavLst>
                                    </p:anim>
                                    <p:animEffect transition="in" filter="fade">
                                      <p:cBhvr>
                                        <p:cTn id="60" dur="300"/>
                                        <p:tgtEl>
                                          <p:spTgt spid="22"/>
                                        </p:tgtEl>
                                      </p:cBhvr>
                                    </p:animEffect>
                                  </p:childTnLst>
                                </p:cTn>
                              </p:par>
                              <p:par>
                                <p:cTn id="61" presetID="6" presetClass="emph" presetSubtype="0" autoRev="1" fill="hold" grpId="1" nodeType="withEffect">
                                  <p:stCondLst>
                                    <p:cond delay="500"/>
                                  </p:stCondLst>
                                  <p:childTnLst>
                                    <p:animScale>
                                      <p:cBhvr>
                                        <p:cTn id="62" dur="150" fill="hold"/>
                                        <p:tgtEl>
                                          <p:spTgt spid="22"/>
                                        </p:tgtEl>
                                      </p:cBhvr>
                                      <p:by x="110000" y="110000"/>
                                    </p:animScale>
                                  </p:childTnLst>
                                </p:cTn>
                              </p:par>
                              <p:par>
                                <p:cTn id="63" presetID="53" presetClass="entr" presetSubtype="16" fill="hold" grpId="0" nodeType="withEffect">
                                  <p:stCondLst>
                                    <p:cond delay="400"/>
                                  </p:stCondLst>
                                  <p:childTnLst>
                                    <p:set>
                                      <p:cBhvr>
                                        <p:cTn id="64" dur="1" fill="hold">
                                          <p:stCondLst>
                                            <p:cond delay="0"/>
                                          </p:stCondLst>
                                        </p:cTn>
                                        <p:tgtEl>
                                          <p:spTgt spid="1025"/>
                                        </p:tgtEl>
                                        <p:attrNameLst>
                                          <p:attrName>style.visibility</p:attrName>
                                        </p:attrNameLst>
                                      </p:cBhvr>
                                      <p:to>
                                        <p:strVal val="visible"/>
                                      </p:to>
                                    </p:set>
                                    <p:anim calcmode="lin" valueType="num">
                                      <p:cBhvr>
                                        <p:cTn id="65" dur="300" fill="hold"/>
                                        <p:tgtEl>
                                          <p:spTgt spid="1025"/>
                                        </p:tgtEl>
                                        <p:attrNameLst>
                                          <p:attrName>ppt_w</p:attrName>
                                        </p:attrNameLst>
                                      </p:cBhvr>
                                      <p:tavLst>
                                        <p:tav tm="0">
                                          <p:val>
                                            <p:fltVal val="0"/>
                                          </p:val>
                                        </p:tav>
                                        <p:tav tm="100000">
                                          <p:val>
                                            <p:strVal val="#ppt_w"/>
                                          </p:val>
                                        </p:tav>
                                      </p:tavLst>
                                    </p:anim>
                                    <p:anim calcmode="lin" valueType="num">
                                      <p:cBhvr>
                                        <p:cTn id="66" dur="300" fill="hold"/>
                                        <p:tgtEl>
                                          <p:spTgt spid="1025"/>
                                        </p:tgtEl>
                                        <p:attrNameLst>
                                          <p:attrName>ppt_h</p:attrName>
                                        </p:attrNameLst>
                                      </p:cBhvr>
                                      <p:tavLst>
                                        <p:tav tm="0">
                                          <p:val>
                                            <p:fltVal val="0"/>
                                          </p:val>
                                        </p:tav>
                                        <p:tav tm="100000">
                                          <p:val>
                                            <p:strVal val="#ppt_h"/>
                                          </p:val>
                                        </p:tav>
                                      </p:tavLst>
                                    </p:anim>
                                    <p:animEffect transition="in" filter="fade">
                                      <p:cBhvr>
                                        <p:cTn id="67" dur="300"/>
                                        <p:tgtEl>
                                          <p:spTgt spid="1025"/>
                                        </p:tgtEl>
                                      </p:cBhvr>
                                    </p:animEffect>
                                  </p:childTnLst>
                                </p:cTn>
                              </p:par>
                              <p:par>
                                <p:cTn id="68" presetID="6" presetClass="emph" presetSubtype="0" autoRev="1" fill="hold" grpId="1" nodeType="withEffect">
                                  <p:stCondLst>
                                    <p:cond delay="700"/>
                                  </p:stCondLst>
                                  <p:childTnLst>
                                    <p:animScale>
                                      <p:cBhvr>
                                        <p:cTn id="69" dur="150" fill="hold"/>
                                        <p:tgtEl>
                                          <p:spTgt spid="1025"/>
                                        </p:tgtEl>
                                      </p:cBhvr>
                                      <p:by x="110000" y="110000"/>
                                    </p:animScale>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00" fill="hold"/>
                                        <p:tgtEl>
                                          <p:spTgt spid="15"/>
                                        </p:tgtEl>
                                        <p:attrNameLst>
                                          <p:attrName>ppt_w</p:attrName>
                                        </p:attrNameLst>
                                      </p:cBhvr>
                                      <p:tavLst>
                                        <p:tav tm="0">
                                          <p:val>
                                            <p:fltVal val="0"/>
                                          </p:val>
                                        </p:tav>
                                        <p:tav tm="100000">
                                          <p:val>
                                            <p:strVal val="#ppt_w"/>
                                          </p:val>
                                        </p:tav>
                                      </p:tavLst>
                                    </p:anim>
                                    <p:anim calcmode="lin" valueType="num">
                                      <p:cBhvr>
                                        <p:cTn id="73" dur="300" fill="hold"/>
                                        <p:tgtEl>
                                          <p:spTgt spid="15"/>
                                        </p:tgtEl>
                                        <p:attrNameLst>
                                          <p:attrName>ppt_h</p:attrName>
                                        </p:attrNameLst>
                                      </p:cBhvr>
                                      <p:tavLst>
                                        <p:tav tm="0">
                                          <p:val>
                                            <p:fltVal val="0"/>
                                          </p:val>
                                        </p:tav>
                                        <p:tav tm="100000">
                                          <p:val>
                                            <p:strVal val="#ppt_h"/>
                                          </p:val>
                                        </p:tav>
                                      </p:tavLst>
                                    </p:anim>
                                    <p:animEffect transition="in" filter="fade">
                                      <p:cBhvr>
                                        <p:cTn id="74" dur="300"/>
                                        <p:tgtEl>
                                          <p:spTgt spid="15"/>
                                        </p:tgtEl>
                                      </p:cBhvr>
                                    </p:animEffect>
                                  </p:childTnLst>
                                </p:cTn>
                              </p:par>
                              <p:par>
                                <p:cTn id="75" presetID="6" presetClass="emph" presetSubtype="0" autoRev="1" fill="hold" grpId="1" nodeType="withEffect">
                                  <p:stCondLst>
                                    <p:cond delay="300"/>
                                  </p:stCondLst>
                                  <p:childTnLst>
                                    <p:animScale>
                                      <p:cBhvr>
                                        <p:cTn id="76" dur="150" fill="hold"/>
                                        <p:tgtEl>
                                          <p:spTgt spid="15"/>
                                        </p:tgtEl>
                                      </p:cBhvr>
                                      <p:by x="110000" y="110000"/>
                                    </p:animScale>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300" fill="hold"/>
                                        <p:tgtEl>
                                          <p:spTgt spid="14"/>
                                        </p:tgtEl>
                                        <p:attrNameLst>
                                          <p:attrName>ppt_w</p:attrName>
                                        </p:attrNameLst>
                                      </p:cBhvr>
                                      <p:tavLst>
                                        <p:tav tm="0">
                                          <p:val>
                                            <p:fltVal val="0"/>
                                          </p:val>
                                        </p:tav>
                                        <p:tav tm="100000">
                                          <p:val>
                                            <p:strVal val="#ppt_w"/>
                                          </p:val>
                                        </p:tav>
                                      </p:tavLst>
                                    </p:anim>
                                    <p:anim calcmode="lin" valueType="num">
                                      <p:cBhvr>
                                        <p:cTn id="80" dur="300" fill="hold"/>
                                        <p:tgtEl>
                                          <p:spTgt spid="14"/>
                                        </p:tgtEl>
                                        <p:attrNameLst>
                                          <p:attrName>ppt_h</p:attrName>
                                        </p:attrNameLst>
                                      </p:cBhvr>
                                      <p:tavLst>
                                        <p:tav tm="0">
                                          <p:val>
                                            <p:fltVal val="0"/>
                                          </p:val>
                                        </p:tav>
                                        <p:tav tm="100000">
                                          <p:val>
                                            <p:strVal val="#ppt_h"/>
                                          </p:val>
                                        </p:tav>
                                      </p:tavLst>
                                    </p:anim>
                                    <p:animEffect transition="in" filter="fade">
                                      <p:cBhvr>
                                        <p:cTn id="81" dur="300"/>
                                        <p:tgtEl>
                                          <p:spTgt spid="14"/>
                                        </p:tgtEl>
                                      </p:cBhvr>
                                    </p:animEffect>
                                  </p:childTnLst>
                                </p:cTn>
                              </p:par>
                              <p:par>
                                <p:cTn id="82" presetID="6" presetClass="emph" presetSubtype="0" autoRev="1" fill="hold" grpId="1" nodeType="withEffect">
                                  <p:stCondLst>
                                    <p:cond delay="300"/>
                                  </p:stCondLst>
                                  <p:childTnLst>
                                    <p:animScale>
                                      <p:cBhvr>
                                        <p:cTn id="83" dur="150" fill="hold"/>
                                        <p:tgtEl>
                                          <p:spTgt spid="14"/>
                                        </p:tgtEl>
                                      </p:cBhvr>
                                      <p:by x="110000" y="110000"/>
                                    </p:animScale>
                                  </p:childTnLst>
                                </p:cTn>
                              </p:par>
                              <p:par>
                                <p:cTn id="84" presetID="53" presetClass="entr" presetSubtype="16"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300" fill="hold"/>
                                        <p:tgtEl>
                                          <p:spTgt spid="19"/>
                                        </p:tgtEl>
                                        <p:attrNameLst>
                                          <p:attrName>ppt_w</p:attrName>
                                        </p:attrNameLst>
                                      </p:cBhvr>
                                      <p:tavLst>
                                        <p:tav tm="0">
                                          <p:val>
                                            <p:fltVal val="0"/>
                                          </p:val>
                                        </p:tav>
                                        <p:tav tm="100000">
                                          <p:val>
                                            <p:strVal val="#ppt_w"/>
                                          </p:val>
                                        </p:tav>
                                      </p:tavLst>
                                    </p:anim>
                                    <p:anim calcmode="lin" valueType="num">
                                      <p:cBhvr>
                                        <p:cTn id="87" dur="300" fill="hold"/>
                                        <p:tgtEl>
                                          <p:spTgt spid="19"/>
                                        </p:tgtEl>
                                        <p:attrNameLst>
                                          <p:attrName>ppt_h</p:attrName>
                                        </p:attrNameLst>
                                      </p:cBhvr>
                                      <p:tavLst>
                                        <p:tav tm="0">
                                          <p:val>
                                            <p:fltVal val="0"/>
                                          </p:val>
                                        </p:tav>
                                        <p:tav tm="100000">
                                          <p:val>
                                            <p:strVal val="#ppt_h"/>
                                          </p:val>
                                        </p:tav>
                                      </p:tavLst>
                                    </p:anim>
                                    <p:animEffect transition="in" filter="fade">
                                      <p:cBhvr>
                                        <p:cTn id="88" dur="300"/>
                                        <p:tgtEl>
                                          <p:spTgt spid="19"/>
                                        </p:tgtEl>
                                      </p:cBhvr>
                                    </p:animEffect>
                                  </p:childTnLst>
                                </p:cTn>
                              </p:par>
                              <p:par>
                                <p:cTn id="89" presetID="6" presetClass="emph" presetSubtype="0" autoRev="1" fill="hold" grpId="1" nodeType="withEffect">
                                  <p:stCondLst>
                                    <p:cond delay="300"/>
                                  </p:stCondLst>
                                  <p:childTnLst>
                                    <p:animScale>
                                      <p:cBhvr>
                                        <p:cTn id="90" dur="150" fill="hold"/>
                                        <p:tgtEl>
                                          <p:spTgt spid="19"/>
                                        </p:tgtEl>
                                      </p:cBhvr>
                                      <p:by x="110000" y="110000"/>
                                    </p:animScale>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300" fill="hold"/>
                                        <p:tgtEl>
                                          <p:spTgt spid="20"/>
                                        </p:tgtEl>
                                        <p:attrNameLst>
                                          <p:attrName>ppt_w</p:attrName>
                                        </p:attrNameLst>
                                      </p:cBhvr>
                                      <p:tavLst>
                                        <p:tav tm="0">
                                          <p:val>
                                            <p:fltVal val="0"/>
                                          </p:val>
                                        </p:tav>
                                        <p:tav tm="100000">
                                          <p:val>
                                            <p:strVal val="#ppt_w"/>
                                          </p:val>
                                        </p:tav>
                                      </p:tavLst>
                                    </p:anim>
                                    <p:anim calcmode="lin" valueType="num">
                                      <p:cBhvr>
                                        <p:cTn id="94" dur="300" fill="hold"/>
                                        <p:tgtEl>
                                          <p:spTgt spid="20"/>
                                        </p:tgtEl>
                                        <p:attrNameLst>
                                          <p:attrName>ppt_h</p:attrName>
                                        </p:attrNameLst>
                                      </p:cBhvr>
                                      <p:tavLst>
                                        <p:tav tm="0">
                                          <p:val>
                                            <p:fltVal val="0"/>
                                          </p:val>
                                        </p:tav>
                                        <p:tav tm="100000">
                                          <p:val>
                                            <p:strVal val="#ppt_h"/>
                                          </p:val>
                                        </p:tav>
                                      </p:tavLst>
                                    </p:anim>
                                    <p:animEffect transition="in" filter="fade">
                                      <p:cBhvr>
                                        <p:cTn id="95" dur="300"/>
                                        <p:tgtEl>
                                          <p:spTgt spid="20"/>
                                        </p:tgtEl>
                                      </p:cBhvr>
                                    </p:animEffect>
                                  </p:childTnLst>
                                </p:cTn>
                              </p:par>
                              <p:par>
                                <p:cTn id="96" presetID="6" presetClass="emph" presetSubtype="0" autoRev="1" fill="hold" grpId="1" nodeType="withEffect">
                                  <p:stCondLst>
                                    <p:cond delay="300"/>
                                  </p:stCondLst>
                                  <p:childTnLst>
                                    <p:animScale>
                                      <p:cBhvr>
                                        <p:cTn id="97" dur="150" fill="hold"/>
                                        <p:tgtEl>
                                          <p:spTgt spid="20"/>
                                        </p:tgtEl>
                                      </p:cBhvr>
                                      <p:by x="110000" y="110000"/>
                                    </p:animScale>
                                  </p:childTnLst>
                                </p:cTn>
                              </p:par>
                              <p:par>
                                <p:cTn id="98" presetID="53" presetClass="entr" presetSubtype="16"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300" fill="hold"/>
                                        <p:tgtEl>
                                          <p:spTgt spid="18"/>
                                        </p:tgtEl>
                                        <p:attrNameLst>
                                          <p:attrName>ppt_w</p:attrName>
                                        </p:attrNameLst>
                                      </p:cBhvr>
                                      <p:tavLst>
                                        <p:tav tm="0">
                                          <p:val>
                                            <p:fltVal val="0"/>
                                          </p:val>
                                        </p:tav>
                                        <p:tav tm="100000">
                                          <p:val>
                                            <p:strVal val="#ppt_w"/>
                                          </p:val>
                                        </p:tav>
                                      </p:tavLst>
                                    </p:anim>
                                    <p:anim calcmode="lin" valueType="num">
                                      <p:cBhvr>
                                        <p:cTn id="101" dur="300" fill="hold"/>
                                        <p:tgtEl>
                                          <p:spTgt spid="18"/>
                                        </p:tgtEl>
                                        <p:attrNameLst>
                                          <p:attrName>ppt_h</p:attrName>
                                        </p:attrNameLst>
                                      </p:cBhvr>
                                      <p:tavLst>
                                        <p:tav tm="0">
                                          <p:val>
                                            <p:fltVal val="0"/>
                                          </p:val>
                                        </p:tav>
                                        <p:tav tm="100000">
                                          <p:val>
                                            <p:strVal val="#ppt_h"/>
                                          </p:val>
                                        </p:tav>
                                      </p:tavLst>
                                    </p:anim>
                                    <p:animEffect transition="in" filter="fade">
                                      <p:cBhvr>
                                        <p:cTn id="102" dur="300"/>
                                        <p:tgtEl>
                                          <p:spTgt spid="18"/>
                                        </p:tgtEl>
                                      </p:cBhvr>
                                    </p:animEffect>
                                  </p:childTnLst>
                                </p:cTn>
                              </p:par>
                              <p:par>
                                <p:cTn id="103" presetID="6" presetClass="emph" presetSubtype="0" autoRev="1" fill="hold" grpId="1" nodeType="withEffect">
                                  <p:stCondLst>
                                    <p:cond delay="300"/>
                                  </p:stCondLst>
                                  <p:childTnLst>
                                    <p:animScale>
                                      <p:cBhvr>
                                        <p:cTn id="104" dur="150" fill="hold"/>
                                        <p:tgtEl>
                                          <p:spTgt spid="18"/>
                                        </p:tgtEl>
                                      </p:cBhvr>
                                      <p:by x="110000" y="110000"/>
                                    </p:animScale>
                                  </p:childTnLst>
                                </p:cTn>
                              </p:par>
                              <p:par>
                                <p:cTn id="105" presetID="53" presetClass="entr" presetSubtype="16" fill="hold" grpId="0" nodeType="withEffect">
                                  <p:stCondLst>
                                    <p:cond delay="10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300" fill="hold"/>
                                        <p:tgtEl>
                                          <p:spTgt spid="16"/>
                                        </p:tgtEl>
                                        <p:attrNameLst>
                                          <p:attrName>ppt_w</p:attrName>
                                        </p:attrNameLst>
                                      </p:cBhvr>
                                      <p:tavLst>
                                        <p:tav tm="0">
                                          <p:val>
                                            <p:fltVal val="0"/>
                                          </p:val>
                                        </p:tav>
                                        <p:tav tm="100000">
                                          <p:val>
                                            <p:strVal val="#ppt_w"/>
                                          </p:val>
                                        </p:tav>
                                      </p:tavLst>
                                    </p:anim>
                                    <p:anim calcmode="lin" valueType="num">
                                      <p:cBhvr>
                                        <p:cTn id="108" dur="300" fill="hold"/>
                                        <p:tgtEl>
                                          <p:spTgt spid="16"/>
                                        </p:tgtEl>
                                        <p:attrNameLst>
                                          <p:attrName>ppt_h</p:attrName>
                                        </p:attrNameLst>
                                      </p:cBhvr>
                                      <p:tavLst>
                                        <p:tav tm="0">
                                          <p:val>
                                            <p:fltVal val="0"/>
                                          </p:val>
                                        </p:tav>
                                        <p:tav tm="100000">
                                          <p:val>
                                            <p:strVal val="#ppt_h"/>
                                          </p:val>
                                        </p:tav>
                                      </p:tavLst>
                                    </p:anim>
                                    <p:animEffect transition="in" filter="fade">
                                      <p:cBhvr>
                                        <p:cTn id="109" dur="300"/>
                                        <p:tgtEl>
                                          <p:spTgt spid="16"/>
                                        </p:tgtEl>
                                      </p:cBhvr>
                                    </p:animEffect>
                                  </p:childTnLst>
                                </p:cTn>
                              </p:par>
                              <p:par>
                                <p:cTn id="110" presetID="6" presetClass="emph" presetSubtype="0" autoRev="1" fill="hold" grpId="1" nodeType="withEffect">
                                  <p:stCondLst>
                                    <p:cond delay="400"/>
                                  </p:stCondLst>
                                  <p:childTnLst>
                                    <p:animScale>
                                      <p:cBhvr>
                                        <p:cTn id="111" dur="150" fill="hold"/>
                                        <p:tgtEl>
                                          <p:spTgt spid="16"/>
                                        </p:tgtEl>
                                      </p:cBhvr>
                                      <p:by x="110000" y="110000"/>
                                    </p:animScale>
                                  </p:childTnLst>
                                </p:cTn>
                              </p:par>
                              <p:par>
                                <p:cTn id="112" presetID="53" presetClass="entr" presetSubtype="16" fill="hold" grpId="0" nodeType="withEffect">
                                  <p:stCondLst>
                                    <p:cond delay="2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300" fill="hold"/>
                                        <p:tgtEl>
                                          <p:spTgt spid="21"/>
                                        </p:tgtEl>
                                        <p:attrNameLst>
                                          <p:attrName>ppt_w</p:attrName>
                                        </p:attrNameLst>
                                      </p:cBhvr>
                                      <p:tavLst>
                                        <p:tav tm="0">
                                          <p:val>
                                            <p:fltVal val="0"/>
                                          </p:val>
                                        </p:tav>
                                        <p:tav tm="100000">
                                          <p:val>
                                            <p:strVal val="#ppt_w"/>
                                          </p:val>
                                        </p:tav>
                                      </p:tavLst>
                                    </p:anim>
                                    <p:anim calcmode="lin" valueType="num">
                                      <p:cBhvr>
                                        <p:cTn id="115" dur="300" fill="hold"/>
                                        <p:tgtEl>
                                          <p:spTgt spid="21"/>
                                        </p:tgtEl>
                                        <p:attrNameLst>
                                          <p:attrName>ppt_h</p:attrName>
                                        </p:attrNameLst>
                                      </p:cBhvr>
                                      <p:tavLst>
                                        <p:tav tm="0">
                                          <p:val>
                                            <p:fltVal val="0"/>
                                          </p:val>
                                        </p:tav>
                                        <p:tav tm="100000">
                                          <p:val>
                                            <p:strVal val="#ppt_h"/>
                                          </p:val>
                                        </p:tav>
                                      </p:tavLst>
                                    </p:anim>
                                    <p:animEffect transition="in" filter="fade">
                                      <p:cBhvr>
                                        <p:cTn id="116" dur="300"/>
                                        <p:tgtEl>
                                          <p:spTgt spid="21"/>
                                        </p:tgtEl>
                                      </p:cBhvr>
                                    </p:animEffect>
                                  </p:childTnLst>
                                </p:cTn>
                              </p:par>
                              <p:par>
                                <p:cTn id="117" presetID="6" presetClass="emph" presetSubtype="0" autoRev="1" fill="hold" grpId="1" nodeType="withEffect">
                                  <p:stCondLst>
                                    <p:cond delay="500"/>
                                  </p:stCondLst>
                                  <p:childTnLst>
                                    <p:animScale>
                                      <p:cBhvr>
                                        <p:cTn id="118" dur="150" fill="hold"/>
                                        <p:tgtEl>
                                          <p:spTgt spid="21"/>
                                        </p:tgtEl>
                                      </p:cBhvr>
                                      <p:by x="110000" y="110000"/>
                                    </p:animScale>
                                  </p:childTnLst>
                                </p:cTn>
                              </p:par>
                              <p:par>
                                <p:cTn id="119" presetID="53" presetClass="entr" presetSubtype="16" fill="hold" grpId="0" nodeType="withEffect">
                                  <p:stCondLst>
                                    <p:cond delay="60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300" fill="hold"/>
                                        <p:tgtEl>
                                          <p:spTgt spid="23"/>
                                        </p:tgtEl>
                                        <p:attrNameLst>
                                          <p:attrName>ppt_w</p:attrName>
                                        </p:attrNameLst>
                                      </p:cBhvr>
                                      <p:tavLst>
                                        <p:tav tm="0">
                                          <p:val>
                                            <p:fltVal val="0"/>
                                          </p:val>
                                        </p:tav>
                                        <p:tav tm="100000">
                                          <p:val>
                                            <p:strVal val="#ppt_w"/>
                                          </p:val>
                                        </p:tav>
                                      </p:tavLst>
                                    </p:anim>
                                    <p:anim calcmode="lin" valueType="num">
                                      <p:cBhvr>
                                        <p:cTn id="122" dur="300" fill="hold"/>
                                        <p:tgtEl>
                                          <p:spTgt spid="23"/>
                                        </p:tgtEl>
                                        <p:attrNameLst>
                                          <p:attrName>ppt_h</p:attrName>
                                        </p:attrNameLst>
                                      </p:cBhvr>
                                      <p:tavLst>
                                        <p:tav tm="0">
                                          <p:val>
                                            <p:fltVal val="0"/>
                                          </p:val>
                                        </p:tav>
                                        <p:tav tm="100000">
                                          <p:val>
                                            <p:strVal val="#ppt_h"/>
                                          </p:val>
                                        </p:tav>
                                      </p:tavLst>
                                    </p:anim>
                                    <p:animEffect transition="in" filter="fade">
                                      <p:cBhvr>
                                        <p:cTn id="123" dur="300"/>
                                        <p:tgtEl>
                                          <p:spTgt spid="23"/>
                                        </p:tgtEl>
                                      </p:cBhvr>
                                    </p:animEffect>
                                  </p:childTnLst>
                                </p:cTn>
                              </p:par>
                              <p:par>
                                <p:cTn id="124" presetID="6" presetClass="emph" presetSubtype="0" autoRev="1" fill="hold" grpId="1" nodeType="withEffect">
                                  <p:stCondLst>
                                    <p:cond delay="900"/>
                                  </p:stCondLst>
                                  <p:childTnLst>
                                    <p:animScale>
                                      <p:cBhvr>
                                        <p:cTn id="125" dur="150" fill="hold"/>
                                        <p:tgtEl>
                                          <p:spTgt spid="23"/>
                                        </p:tgtEl>
                                      </p:cBhvr>
                                      <p:by x="110000" y="110000"/>
                                    </p:animScale>
                                  </p:childTnLst>
                                </p:cTn>
                              </p:par>
                              <p:par>
                                <p:cTn id="126" presetID="53" presetClass="entr" presetSubtype="16" fill="hold" grpId="0" nodeType="withEffect">
                                  <p:stCondLst>
                                    <p:cond delay="200"/>
                                  </p:stCondLst>
                                  <p:childTnLst>
                                    <p:set>
                                      <p:cBhvr>
                                        <p:cTn id="127" dur="1" fill="hold">
                                          <p:stCondLst>
                                            <p:cond delay="0"/>
                                          </p:stCondLst>
                                        </p:cTn>
                                        <p:tgtEl>
                                          <p:spTgt spid="1030"/>
                                        </p:tgtEl>
                                        <p:attrNameLst>
                                          <p:attrName>style.visibility</p:attrName>
                                        </p:attrNameLst>
                                      </p:cBhvr>
                                      <p:to>
                                        <p:strVal val="visible"/>
                                      </p:to>
                                    </p:set>
                                    <p:anim calcmode="lin" valueType="num">
                                      <p:cBhvr>
                                        <p:cTn id="128" dur="300" fill="hold"/>
                                        <p:tgtEl>
                                          <p:spTgt spid="1030"/>
                                        </p:tgtEl>
                                        <p:attrNameLst>
                                          <p:attrName>ppt_w</p:attrName>
                                        </p:attrNameLst>
                                      </p:cBhvr>
                                      <p:tavLst>
                                        <p:tav tm="0">
                                          <p:val>
                                            <p:fltVal val="0"/>
                                          </p:val>
                                        </p:tav>
                                        <p:tav tm="100000">
                                          <p:val>
                                            <p:strVal val="#ppt_w"/>
                                          </p:val>
                                        </p:tav>
                                      </p:tavLst>
                                    </p:anim>
                                    <p:anim calcmode="lin" valueType="num">
                                      <p:cBhvr>
                                        <p:cTn id="129" dur="300" fill="hold"/>
                                        <p:tgtEl>
                                          <p:spTgt spid="1030"/>
                                        </p:tgtEl>
                                        <p:attrNameLst>
                                          <p:attrName>ppt_h</p:attrName>
                                        </p:attrNameLst>
                                      </p:cBhvr>
                                      <p:tavLst>
                                        <p:tav tm="0">
                                          <p:val>
                                            <p:fltVal val="0"/>
                                          </p:val>
                                        </p:tav>
                                        <p:tav tm="100000">
                                          <p:val>
                                            <p:strVal val="#ppt_h"/>
                                          </p:val>
                                        </p:tav>
                                      </p:tavLst>
                                    </p:anim>
                                    <p:animEffect transition="in" filter="fade">
                                      <p:cBhvr>
                                        <p:cTn id="130" dur="300"/>
                                        <p:tgtEl>
                                          <p:spTgt spid="1030"/>
                                        </p:tgtEl>
                                      </p:cBhvr>
                                    </p:animEffect>
                                  </p:childTnLst>
                                </p:cTn>
                              </p:par>
                              <p:par>
                                <p:cTn id="131" presetID="6" presetClass="emph" presetSubtype="0" autoRev="1" fill="hold" grpId="1" nodeType="withEffect">
                                  <p:stCondLst>
                                    <p:cond delay="500"/>
                                  </p:stCondLst>
                                  <p:childTnLst>
                                    <p:animScale>
                                      <p:cBhvr>
                                        <p:cTn id="132" dur="150" fill="hold"/>
                                        <p:tgtEl>
                                          <p:spTgt spid="1030"/>
                                        </p:tgtEl>
                                      </p:cBhvr>
                                      <p:by x="110000" y="110000"/>
                                    </p:animScale>
                                  </p:childTnLst>
                                </p:cTn>
                              </p:par>
                              <p:par>
                                <p:cTn id="133" presetID="53" presetClass="entr" presetSubtype="16"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300" fill="hold"/>
                                        <p:tgtEl>
                                          <p:spTgt spid="17"/>
                                        </p:tgtEl>
                                        <p:attrNameLst>
                                          <p:attrName>ppt_w</p:attrName>
                                        </p:attrNameLst>
                                      </p:cBhvr>
                                      <p:tavLst>
                                        <p:tav tm="0">
                                          <p:val>
                                            <p:fltVal val="0"/>
                                          </p:val>
                                        </p:tav>
                                        <p:tav tm="100000">
                                          <p:val>
                                            <p:strVal val="#ppt_w"/>
                                          </p:val>
                                        </p:tav>
                                      </p:tavLst>
                                    </p:anim>
                                    <p:anim calcmode="lin" valueType="num">
                                      <p:cBhvr>
                                        <p:cTn id="136" dur="300" fill="hold"/>
                                        <p:tgtEl>
                                          <p:spTgt spid="17"/>
                                        </p:tgtEl>
                                        <p:attrNameLst>
                                          <p:attrName>ppt_h</p:attrName>
                                        </p:attrNameLst>
                                      </p:cBhvr>
                                      <p:tavLst>
                                        <p:tav tm="0">
                                          <p:val>
                                            <p:fltVal val="0"/>
                                          </p:val>
                                        </p:tav>
                                        <p:tav tm="100000">
                                          <p:val>
                                            <p:strVal val="#ppt_h"/>
                                          </p:val>
                                        </p:tav>
                                      </p:tavLst>
                                    </p:anim>
                                    <p:animEffect transition="in" filter="fade">
                                      <p:cBhvr>
                                        <p:cTn id="137" dur="300"/>
                                        <p:tgtEl>
                                          <p:spTgt spid="17"/>
                                        </p:tgtEl>
                                      </p:cBhvr>
                                    </p:animEffect>
                                  </p:childTnLst>
                                </p:cTn>
                              </p:par>
                              <p:par>
                                <p:cTn id="138" presetID="6" presetClass="emph" presetSubtype="0" autoRev="1" fill="hold" grpId="1" nodeType="withEffect">
                                  <p:stCondLst>
                                    <p:cond delay="300"/>
                                  </p:stCondLst>
                                  <p:childTnLst>
                                    <p:animScale>
                                      <p:cBhvr>
                                        <p:cTn id="139" dur="150" fill="hold"/>
                                        <p:tgtEl>
                                          <p:spTgt spid="17"/>
                                        </p:tgtEl>
                                      </p:cBhvr>
                                      <p:by x="110000" y="110000"/>
                                    </p:animScale>
                                  </p:childTnLst>
                                </p:cTn>
                              </p:par>
                              <p:par>
                                <p:cTn id="140" presetID="53" presetClass="entr" presetSubtype="16" fill="hold" grpId="0" nodeType="withEffect">
                                  <p:stCondLst>
                                    <p:cond delay="400"/>
                                  </p:stCondLst>
                                  <p:childTnLst>
                                    <p:set>
                                      <p:cBhvr>
                                        <p:cTn id="141" dur="1" fill="hold">
                                          <p:stCondLst>
                                            <p:cond delay="0"/>
                                          </p:stCondLst>
                                        </p:cTn>
                                        <p:tgtEl>
                                          <p:spTgt spid="1027"/>
                                        </p:tgtEl>
                                        <p:attrNameLst>
                                          <p:attrName>style.visibility</p:attrName>
                                        </p:attrNameLst>
                                      </p:cBhvr>
                                      <p:to>
                                        <p:strVal val="visible"/>
                                      </p:to>
                                    </p:set>
                                    <p:anim calcmode="lin" valueType="num">
                                      <p:cBhvr>
                                        <p:cTn id="142" dur="300" fill="hold"/>
                                        <p:tgtEl>
                                          <p:spTgt spid="1027"/>
                                        </p:tgtEl>
                                        <p:attrNameLst>
                                          <p:attrName>ppt_w</p:attrName>
                                        </p:attrNameLst>
                                      </p:cBhvr>
                                      <p:tavLst>
                                        <p:tav tm="0">
                                          <p:val>
                                            <p:fltVal val="0"/>
                                          </p:val>
                                        </p:tav>
                                        <p:tav tm="100000">
                                          <p:val>
                                            <p:strVal val="#ppt_w"/>
                                          </p:val>
                                        </p:tav>
                                      </p:tavLst>
                                    </p:anim>
                                    <p:anim calcmode="lin" valueType="num">
                                      <p:cBhvr>
                                        <p:cTn id="143" dur="300" fill="hold"/>
                                        <p:tgtEl>
                                          <p:spTgt spid="1027"/>
                                        </p:tgtEl>
                                        <p:attrNameLst>
                                          <p:attrName>ppt_h</p:attrName>
                                        </p:attrNameLst>
                                      </p:cBhvr>
                                      <p:tavLst>
                                        <p:tav tm="0">
                                          <p:val>
                                            <p:fltVal val="0"/>
                                          </p:val>
                                        </p:tav>
                                        <p:tav tm="100000">
                                          <p:val>
                                            <p:strVal val="#ppt_h"/>
                                          </p:val>
                                        </p:tav>
                                      </p:tavLst>
                                    </p:anim>
                                    <p:animEffect transition="in" filter="fade">
                                      <p:cBhvr>
                                        <p:cTn id="144" dur="300"/>
                                        <p:tgtEl>
                                          <p:spTgt spid="1027"/>
                                        </p:tgtEl>
                                      </p:cBhvr>
                                    </p:animEffect>
                                  </p:childTnLst>
                                </p:cTn>
                              </p:par>
                              <p:par>
                                <p:cTn id="145" presetID="6" presetClass="emph" presetSubtype="0" autoRev="1" fill="hold" grpId="1" nodeType="withEffect">
                                  <p:stCondLst>
                                    <p:cond delay="700"/>
                                  </p:stCondLst>
                                  <p:childTnLst>
                                    <p:animScale>
                                      <p:cBhvr>
                                        <p:cTn id="146" dur="150" fill="hold"/>
                                        <p:tgtEl>
                                          <p:spTgt spid="1027"/>
                                        </p:tgtEl>
                                      </p:cBhvr>
                                      <p:by x="110000" y="110000"/>
                                    </p:animScale>
                                  </p:childTnLst>
                                </p:cTn>
                              </p:par>
                              <p:par>
                                <p:cTn id="147" presetID="53" presetClass="entr" presetSubtype="16" fill="hold" grpId="0" nodeType="withEffect">
                                  <p:stCondLst>
                                    <p:cond delay="100"/>
                                  </p:stCondLst>
                                  <p:childTnLst>
                                    <p:set>
                                      <p:cBhvr>
                                        <p:cTn id="148" dur="1" fill="hold">
                                          <p:stCondLst>
                                            <p:cond delay="0"/>
                                          </p:stCondLst>
                                        </p:cTn>
                                        <p:tgtEl>
                                          <p:spTgt spid="1028"/>
                                        </p:tgtEl>
                                        <p:attrNameLst>
                                          <p:attrName>style.visibility</p:attrName>
                                        </p:attrNameLst>
                                      </p:cBhvr>
                                      <p:to>
                                        <p:strVal val="visible"/>
                                      </p:to>
                                    </p:set>
                                    <p:anim calcmode="lin" valueType="num">
                                      <p:cBhvr>
                                        <p:cTn id="149" dur="300" fill="hold"/>
                                        <p:tgtEl>
                                          <p:spTgt spid="1028"/>
                                        </p:tgtEl>
                                        <p:attrNameLst>
                                          <p:attrName>ppt_w</p:attrName>
                                        </p:attrNameLst>
                                      </p:cBhvr>
                                      <p:tavLst>
                                        <p:tav tm="0">
                                          <p:val>
                                            <p:fltVal val="0"/>
                                          </p:val>
                                        </p:tav>
                                        <p:tav tm="100000">
                                          <p:val>
                                            <p:strVal val="#ppt_w"/>
                                          </p:val>
                                        </p:tav>
                                      </p:tavLst>
                                    </p:anim>
                                    <p:anim calcmode="lin" valueType="num">
                                      <p:cBhvr>
                                        <p:cTn id="150" dur="300" fill="hold"/>
                                        <p:tgtEl>
                                          <p:spTgt spid="1028"/>
                                        </p:tgtEl>
                                        <p:attrNameLst>
                                          <p:attrName>ppt_h</p:attrName>
                                        </p:attrNameLst>
                                      </p:cBhvr>
                                      <p:tavLst>
                                        <p:tav tm="0">
                                          <p:val>
                                            <p:fltVal val="0"/>
                                          </p:val>
                                        </p:tav>
                                        <p:tav tm="100000">
                                          <p:val>
                                            <p:strVal val="#ppt_h"/>
                                          </p:val>
                                        </p:tav>
                                      </p:tavLst>
                                    </p:anim>
                                    <p:animEffect transition="in" filter="fade">
                                      <p:cBhvr>
                                        <p:cTn id="151" dur="300"/>
                                        <p:tgtEl>
                                          <p:spTgt spid="1028"/>
                                        </p:tgtEl>
                                      </p:cBhvr>
                                    </p:animEffect>
                                  </p:childTnLst>
                                </p:cTn>
                              </p:par>
                              <p:par>
                                <p:cTn id="152" presetID="6" presetClass="emph" presetSubtype="0" autoRev="1" fill="hold" grpId="1" nodeType="withEffect">
                                  <p:stCondLst>
                                    <p:cond delay="400"/>
                                  </p:stCondLst>
                                  <p:childTnLst>
                                    <p:animScale>
                                      <p:cBhvr>
                                        <p:cTn id="153" dur="150" fill="hold"/>
                                        <p:tgtEl>
                                          <p:spTgt spid="1028"/>
                                        </p:tgtEl>
                                      </p:cBhvr>
                                      <p:by x="110000" y="110000"/>
                                    </p:animScale>
                                  </p:childTnLst>
                                </p:cTn>
                              </p:par>
                              <p:par>
                                <p:cTn id="154" presetID="53" presetClass="entr" presetSubtype="16" fill="hold" grpId="0" nodeType="withEffect">
                                  <p:stCondLst>
                                    <p:cond delay="3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300" fill="hold"/>
                                        <p:tgtEl>
                                          <p:spTgt spid="25"/>
                                        </p:tgtEl>
                                        <p:attrNameLst>
                                          <p:attrName>ppt_w</p:attrName>
                                        </p:attrNameLst>
                                      </p:cBhvr>
                                      <p:tavLst>
                                        <p:tav tm="0">
                                          <p:val>
                                            <p:fltVal val="0"/>
                                          </p:val>
                                        </p:tav>
                                        <p:tav tm="100000">
                                          <p:val>
                                            <p:strVal val="#ppt_w"/>
                                          </p:val>
                                        </p:tav>
                                      </p:tavLst>
                                    </p:anim>
                                    <p:anim calcmode="lin" valueType="num">
                                      <p:cBhvr>
                                        <p:cTn id="157" dur="300" fill="hold"/>
                                        <p:tgtEl>
                                          <p:spTgt spid="25"/>
                                        </p:tgtEl>
                                        <p:attrNameLst>
                                          <p:attrName>ppt_h</p:attrName>
                                        </p:attrNameLst>
                                      </p:cBhvr>
                                      <p:tavLst>
                                        <p:tav tm="0">
                                          <p:val>
                                            <p:fltVal val="0"/>
                                          </p:val>
                                        </p:tav>
                                        <p:tav tm="100000">
                                          <p:val>
                                            <p:strVal val="#ppt_h"/>
                                          </p:val>
                                        </p:tav>
                                      </p:tavLst>
                                    </p:anim>
                                    <p:animEffect transition="in" filter="fade">
                                      <p:cBhvr>
                                        <p:cTn id="158" dur="300"/>
                                        <p:tgtEl>
                                          <p:spTgt spid="25"/>
                                        </p:tgtEl>
                                      </p:cBhvr>
                                    </p:animEffect>
                                  </p:childTnLst>
                                </p:cTn>
                              </p:par>
                              <p:par>
                                <p:cTn id="159" presetID="6" presetClass="emph" presetSubtype="0" autoRev="1" fill="hold" grpId="1" nodeType="withEffect">
                                  <p:stCondLst>
                                    <p:cond delay="600"/>
                                  </p:stCondLst>
                                  <p:childTnLst>
                                    <p:animScale>
                                      <p:cBhvr>
                                        <p:cTn id="160" dur="150" fill="hold"/>
                                        <p:tgtEl>
                                          <p:spTgt spid="25"/>
                                        </p:tgtEl>
                                      </p:cBhvr>
                                      <p:by x="110000" y="110000"/>
                                    </p:animScale>
                                  </p:childTnLst>
                                </p:cTn>
                              </p:par>
                              <p:par>
                                <p:cTn id="161" presetID="53" presetClass="entr" presetSubtype="16" fill="hold" grpId="0" nodeType="withEffect">
                                  <p:stCondLst>
                                    <p:cond delay="0"/>
                                  </p:stCondLst>
                                  <p:childTnLst>
                                    <p:set>
                                      <p:cBhvr>
                                        <p:cTn id="162" dur="1" fill="hold">
                                          <p:stCondLst>
                                            <p:cond delay="0"/>
                                          </p:stCondLst>
                                        </p:cTn>
                                        <p:tgtEl>
                                          <p:spTgt spid="1029"/>
                                        </p:tgtEl>
                                        <p:attrNameLst>
                                          <p:attrName>style.visibility</p:attrName>
                                        </p:attrNameLst>
                                      </p:cBhvr>
                                      <p:to>
                                        <p:strVal val="visible"/>
                                      </p:to>
                                    </p:set>
                                    <p:anim calcmode="lin" valueType="num">
                                      <p:cBhvr>
                                        <p:cTn id="163" dur="300" fill="hold"/>
                                        <p:tgtEl>
                                          <p:spTgt spid="1029"/>
                                        </p:tgtEl>
                                        <p:attrNameLst>
                                          <p:attrName>ppt_w</p:attrName>
                                        </p:attrNameLst>
                                      </p:cBhvr>
                                      <p:tavLst>
                                        <p:tav tm="0">
                                          <p:val>
                                            <p:fltVal val="0"/>
                                          </p:val>
                                        </p:tav>
                                        <p:tav tm="100000">
                                          <p:val>
                                            <p:strVal val="#ppt_w"/>
                                          </p:val>
                                        </p:tav>
                                      </p:tavLst>
                                    </p:anim>
                                    <p:anim calcmode="lin" valueType="num">
                                      <p:cBhvr>
                                        <p:cTn id="164" dur="300" fill="hold"/>
                                        <p:tgtEl>
                                          <p:spTgt spid="1029"/>
                                        </p:tgtEl>
                                        <p:attrNameLst>
                                          <p:attrName>ppt_h</p:attrName>
                                        </p:attrNameLst>
                                      </p:cBhvr>
                                      <p:tavLst>
                                        <p:tav tm="0">
                                          <p:val>
                                            <p:fltVal val="0"/>
                                          </p:val>
                                        </p:tav>
                                        <p:tav tm="100000">
                                          <p:val>
                                            <p:strVal val="#ppt_h"/>
                                          </p:val>
                                        </p:tav>
                                      </p:tavLst>
                                    </p:anim>
                                    <p:animEffect transition="in" filter="fade">
                                      <p:cBhvr>
                                        <p:cTn id="165" dur="300"/>
                                        <p:tgtEl>
                                          <p:spTgt spid="1029"/>
                                        </p:tgtEl>
                                      </p:cBhvr>
                                    </p:animEffect>
                                  </p:childTnLst>
                                </p:cTn>
                              </p:par>
                              <p:par>
                                <p:cTn id="166" presetID="6" presetClass="emph" presetSubtype="0" autoRev="1" fill="hold" grpId="1" nodeType="withEffect">
                                  <p:stCondLst>
                                    <p:cond delay="300"/>
                                  </p:stCondLst>
                                  <p:childTnLst>
                                    <p:animScale>
                                      <p:cBhvr>
                                        <p:cTn id="167" dur="150" fill="hold"/>
                                        <p:tgtEl>
                                          <p:spTgt spid="1029"/>
                                        </p:tgtEl>
                                      </p:cBhvr>
                                      <p:by x="110000" y="110000"/>
                                    </p:animScale>
                                  </p:childTnLst>
                                </p:cTn>
                              </p:par>
                              <p:par>
                                <p:cTn id="168" presetID="53" presetClass="entr" presetSubtype="16" fill="hold" grpId="0" nodeType="withEffect">
                                  <p:stCondLst>
                                    <p:cond delay="200"/>
                                  </p:stCondLst>
                                  <p:childTnLst>
                                    <p:set>
                                      <p:cBhvr>
                                        <p:cTn id="169" dur="1" fill="hold">
                                          <p:stCondLst>
                                            <p:cond delay="0"/>
                                          </p:stCondLst>
                                        </p:cTn>
                                        <p:tgtEl>
                                          <p:spTgt spid="26"/>
                                        </p:tgtEl>
                                        <p:attrNameLst>
                                          <p:attrName>style.visibility</p:attrName>
                                        </p:attrNameLst>
                                      </p:cBhvr>
                                      <p:to>
                                        <p:strVal val="visible"/>
                                      </p:to>
                                    </p:set>
                                    <p:anim calcmode="lin" valueType="num">
                                      <p:cBhvr>
                                        <p:cTn id="170" dur="300" fill="hold"/>
                                        <p:tgtEl>
                                          <p:spTgt spid="26"/>
                                        </p:tgtEl>
                                        <p:attrNameLst>
                                          <p:attrName>ppt_w</p:attrName>
                                        </p:attrNameLst>
                                      </p:cBhvr>
                                      <p:tavLst>
                                        <p:tav tm="0">
                                          <p:val>
                                            <p:fltVal val="0"/>
                                          </p:val>
                                        </p:tav>
                                        <p:tav tm="100000">
                                          <p:val>
                                            <p:strVal val="#ppt_w"/>
                                          </p:val>
                                        </p:tav>
                                      </p:tavLst>
                                    </p:anim>
                                    <p:anim calcmode="lin" valueType="num">
                                      <p:cBhvr>
                                        <p:cTn id="171" dur="300" fill="hold"/>
                                        <p:tgtEl>
                                          <p:spTgt spid="26"/>
                                        </p:tgtEl>
                                        <p:attrNameLst>
                                          <p:attrName>ppt_h</p:attrName>
                                        </p:attrNameLst>
                                      </p:cBhvr>
                                      <p:tavLst>
                                        <p:tav tm="0">
                                          <p:val>
                                            <p:fltVal val="0"/>
                                          </p:val>
                                        </p:tav>
                                        <p:tav tm="100000">
                                          <p:val>
                                            <p:strVal val="#ppt_h"/>
                                          </p:val>
                                        </p:tav>
                                      </p:tavLst>
                                    </p:anim>
                                    <p:animEffect transition="in" filter="fade">
                                      <p:cBhvr>
                                        <p:cTn id="172" dur="300"/>
                                        <p:tgtEl>
                                          <p:spTgt spid="26"/>
                                        </p:tgtEl>
                                      </p:cBhvr>
                                    </p:animEffect>
                                  </p:childTnLst>
                                </p:cTn>
                              </p:par>
                              <p:par>
                                <p:cTn id="173" presetID="6" presetClass="emph" presetSubtype="0" autoRev="1" fill="hold" grpId="1" nodeType="withEffect">
                                  <p:stCondLst>
                                    <p:cond delay="500"/>
                                  </p:stCondLst>
                                  <p:childTnLst>
                                    <p:animScale>
                                      <p:cBhvr>
                                        <p:cTn id="174" dur="150" fill="hold"/>
                                        <p:tgtEl>
                                          <p:spTgt spid="26"/>
                                        </p:tgtEl>
                                      </p:cBhvr>
                                      <p:by x="110000" y="110000"/>
                                    </p:animScale>
                                  </p:childTnLst>
                                </p:cTn>
                              </p:par>
                              <p:par>
                                <p:cTn id="175" presetID="53" presetClass="entr" presetSubtype="16" fill="hold" grpId="0" nodeType="withEffect">
                                  <p:stCondLst>
                                    <p:cond delay="600"/>
                                  </p:stCondLst>
                                  <p:childTnLst>
                                    <p:set>
                                      <p:cBhvr>
                                        <p:cTn id="176" dur="1" fill="hold">
                                          <p:stCondLst>
                                            <p:cond delay="0"/>
                                          </p:stCondLst>
                                        </p:cTn>
                                        <p:tgtEl>
                                          <p:spTgt spid="27"/>
                                        </p:tgtEl>
                                        <p:attrNameLst>
                                          <p:attrName>style.visibility</p:attrName>
                                        </p:attrNameLst>
                                      </p:cBhvr>
                                      <p:to>
                                        <p:strVal val="visible"/>
                                      </p:to>
                                    </p:set>
                                    <p:anim calcmode="lin" valueType="num">
                                      <p:cBhvr>
                                        <p:cTn id="177" dur="300" fill="hold"/>
                                        <p:tgtEl>
                                          <p:spTgt spid="27"/>
                                        </p:tgtEl>
                                        <p:attrNameLst>
                                          <p:attrName>ppt_w</p:attrName>
                                        </p:attrNameLst>
                                      </p:cBhvr>
                                      <p:tavLst>
                                        <p:tav tm="0">
                                          <p:val>
                                            <p:fltVal val="0"/>
                                          </p:val>
                                        </p:tav>
                                        <p:tav tm="100000">
                                          <p:val>
                                            <p:strVal val="#ppt_w"/>
                                          </p:val>
                                        </p:tav>
                                      </p:tavLst>
                                    </p:anim>
                                    <p:anim calcmode="lin" valueType="num">
                                      <p:cBhvr>
                                        <p:cTn id="178" dur="300" fill="hold"/>
                                        <p:tgtEl>
                                          <p:spTgt spid="27"/>
                                        </p:tgtEl>
                                        <p:attrNameLst>
                                          <p:attrName>ppt_h</p:attrName>
                                        </p:attrNameLst>
                                      </p:cBhvr>
                                      <p:tavLst>
                                        <p:tav tm="0">
                                          <p:val>
                                            <p:fltVal val="0"/>
                                          </p:val>
                                        </p:tav>
                                        <p:tav tm="100000">
                                          <p:val>
                                            <p:strVal val="#ppt_h"/>
                                          </p:val>
                                        </p:tav>
                                      </p:tavLst>
                                    </p:anim>
                                    <p:animEffect transition="in" filter="fade">
                                      <p:cBhvr>
                                        <p:cTn id="179" dur="300"/>
                                        <p:tgtEl>
                                          <p:spTgt spid="27"/>
                                        </p:tgtEl>
                                      </p:cBhvr>
                                    </p:animEffect>
                                  </p:childTnLst>
                                </p:cTn>
                              </p:par>
                              <p:par>
                                <p:cTn id="180" presetID="6" presetClass="emph" presetSubtype="0" autoRev="1" fill="hold" grpId="1" nodeType="withEffect">
                                  <p:stCondLst>
                                    <p:cond delay="900"/>
                                  </p:stCondLst>
                                  <p:childTnLst>
                                    <p:animScale>
                                      <p:cBhvr>
                                        <p:cTn id="181" dur="150" fill="hold"/>
                                        <p:tgtEl>
                                          <p:spTgt spid="27"/>
                                        </p:tgtEl>
                                      </p:cBhvr>
                                      <p:by x="110000" y="110000"/>
                                    </p:animScale>
                                  </p:childTnLst>
                                </p:cTn>
                              </p:par>
                              <p:par>
                                <p:cTn id="182" presetID="53" presetClass="entr" presetSubtype="16" fill="hold" grpId="0" nodeType="withEffect">
                                  <p:stCondLst>
                                    <p:cond delay="100"/>
                                  </p:stCondLst>
                                  <p:childTnLst>
                                    <p:set>
                                      <p:cBhvr>
                                        <p:cTn id="183" dur="1" fill="hold">
                                          <p:stCondLst>
                                            <p:cond delay="0"/>
                                          </p:stCondLst>
                                        </p:cTn>
                                        <p:tgtEl>
                                          <p:spTgt spid="1024"/>
                                        </p:tgtEl>
                                        <p:attrNameLst>
                                          <p:attrName>style.visibility</p:attrName>
                                        </p:attrNameLst>
                                      </p:cBhvr>
                                      <p:to>
                                        <p:strVal val="visible"/>
                                      </p:to>
                                    </p:set>
                                    <p:anim calcmode="lin" valueType="num">
                                      <p:cBhvr>
                                        <p:cTn id="184" dur="300" fill="hold"/>
                                        <p:tgtEl>
                                          <p:spTgt spid="1024"/>
                                        </p:tgtEl>
                                        <p:attrNameLst>
                                          <p:attrName>ppt_w</p:attrName>
                                        </p:attrNameLst>
                                      </p:cBhvr>
                                      <p:tavLst>
                                        <p:tav tm="0">
                                          <p:val>
                                            <p:fltVal val="0"/>
                                          </p:val>
                                        </p:tav>
                                        <p:tav tm="100000">
                                          <p:val>
                                            <p:strVal val="#ppt_w"/>
                                          </p:val>
                                        </p:tav>
                                      </p:tavLst>
                                    </p:anim>
                                    <p:anim calcmode="lin" valueType="num">
                                      <p:cBhvr>
                                        <p:cTn id="185" dur="300" fill="hold"/>
                                        <p:tgtEl>
                                          <p:spTgt spid="1024"/>
                                        </p:tgtEl>
                                        <p:attrNameLst>
                                          <p:attrName>ppt_h</p:attrName>
                                        </p:attrNameLst>
                                      </p:cBhvr>
                                      <p:tavLst>
                                        <p:tav tm="0">
                                          <p:val>
                                            <p:fltVal val="0"/>
                                          </p:val>
                                        </p:tav>
                                        <p:tav tm="100000">
                                          <p:val>
                                            <p:strVal val="#ppt_h"/>
                                          </p:val>
                                        </p:tav>
                                      </p:tavLst>
                                    </p:anim>
                                    <p:animEffect transition="in" filter="fade">
                                      <p:cBhvr>
                                        <p:cTn id="186" dur="300"/>
                                        <p:tgtEl>
                                          <p:spTgt spid="1024"/>
                                        </p:tgtEl>
                                      </p:cBhvr>
                                    </p:animEffect>
                                  </p:childTnLst>
                                </p:cTn>
                              </p:par>
                              <p:par>
                                <p:cTn id="187" presetID="6" presetClass="emph" presetSubtype="0" autoRev="1" fill="hold" grpId="1" nodeType="withEffect">
                                  <p:stCondLst>
                                    <p:cond delay="400"/>
                                  </p:stCondLst>
                                  <p:childTnLst>
                                    <p:animScale>
                                      <p:cBhvr>
                                        <p:cTn id="188" dur="150" fill="hold"/>
                                        <p:tgtEl>
                                          <p:spTgt spid="1024"/>
                                        </p:tgtEl>
                                      </p:cBhvr>
                                      <p:by x="110000" y="110000"/>
                                    </p:animScale>
                                  </p:childTnLst>
                                </p:cTn>
                              </p:par>
                              <p:par>
                                <p:cTn id="189" presetID="53" presetClass="entr" presetSubtype="16" fill="hold" grpId="0" nodeType="withEffect">
                                  <p:stCondLst>
                                    <p:cond delay="0"/>
                                  </p:stCondLst>
                                  <p:childTnLst>
                                    <p:set>
                                      <p:cBhvr>
                                        <p:cTn id="190" dur="1" fill="hold">
                                          <p:stCondLst>
                                            <p:cond delay="0"/>
                                          </p:stCondLst>
                                        </p:cTn>
                                        <p:tgtEl>
                                          <p:spTgt spid="28"/>
                                        </p:tgtEl>
                                        <p:attrNameLst>
                                          <p:attrName>style.visibility</p:attrName>
                                        </p:attrNameLst>
                                      </p:cBhvr>
                                      <p:to>
                                        <p:strVal val="visible"/>
                                      </p:to>
                                    </p:set>
                                    <p:anim calcmode="lin" valueType="num">
                                      <p:cBhvr>
                                        <p:cTn id="191" dur="300" fill="hold"/>
                                        <p:tgtEl>
                                          <p:spTgt spid="28"/>
                                        </p:tgtEl>
                                        <p:attrNameLst>
                                          <p:attrName>ppt_w</p:attrName>
                                        </p:attrNameLst>
                                      </p:cBhvr>
                                      <p:tavLst>
                                        <p:tav tm="0">
                                          <p:val>
                                            <p:fltVal val="0"/>
                                          </p:val>
                                        </p:tav>
                                        <p:tav tm="100000">
                                          <p:val>
                                            <p:strVal val="#ppt_w"/>
                                          </p:val>
                                        </p:tav>
                                      </p:tavLst>
                                    </p:anim>
                                    <p:anim calcmode="lin" valueType="num">
                                      <p:cBhvr>
                                        <p:cTn id="192" dur="300" fill="hold"/>
                                        <p:tgtEl>
                                          <p:spTgt spid="28"/>
                                        </p:tgtEl>
                                        <p:attrNameLst>
                                          <p:attrName>ppt_h</p:attrName>
                                        </p:attrNameLst>
                                      </p:cBhvr>
                                      <p:tavLst>
                                        <p:tav tm="0">
                                          <p:val>
                                            <p:fltVal val="0"/>
                                          </p:val>
                                        </p:tav>
                                        <p:tav tm="100000">
                                          <p:val>
                                            <p:strVal val="#ppt_h"/>
                                          </p:val>
                                        </p:tav>
                                      </p:tavLst>
                                    </p:anim>
                                    <p:animEffect transition="in" filter="fade">
                                      <p:cBhvr>
                                        <p:cTn id="193" dur="300"/>
                                        <p:tgtEl>
                                          <p:spTgt spid="28"/>
                                        </p:tgtEl>
                                      </p:cBhvr>
                                    </p:animEffect>
                                  </p:childTnLst>
                                </p:cTn>
                              </p:par>
                              <p:par>
                                <p:cTn id="194" presetID="6" presetClass="emph" presetSubtype="0" autoRev="1" fill="hold" grpId="1" nodeType="withEffect">
                                  <p:stCondLst>
                                    <p:cond delay="300"/>
                                  </p:stCondLst>
                                  <p:childTnLst>
                                    <p:animScale>
                                      <p:cBhvr>
                                        <p:cTn id="195" dur="150" fill="hold"/>
                                        <p:tgtEl>
                                          <p:spTgt spid="28"/>
                                        </p:tgtEl>
                                      </p:cBhvr>
                                      <p:by x="110000" y="110000"/>
                                    </p:animScale>
                                  </p:childTnLst>
                                </p:cTn>
                              </p:par>
                              <p:par>
                                <p:cTn id="196" presetID="53" presetClass="entr" presetSubtype="16" fill="hold" grpId="0" nodeType="withEffect">
                                  <p:stCondLst>
                                    <p:cond delay="500"/>
                                  </p:stCondLst>
                                  <p:childTnLst>
                                    <p:set>
                                      <p:cBhvr>
                                        <p:cTn id="197" dur="1" fill="hold">
                                          <p:stCondLst>
                                            <p:cond delay="0"/>
                                          </p:stCondLst>
                                        </p:cTn>
                                        <p:tgtEl>
                                          <p:spTgt spid="30"/>
                                        </p:tgtEl>
                                        <p:attrNameLst>
                                          <p:attrName>style.visibility</p:attrName>
                                        </p:attrNameLst>
                                      </p:cBhvr>
                                      <p:to>
                                        <p:strVal val="visible"/>
                                      </p:to>
                                    </p:set>
                                    <p:anim calcmode="lin" valueType="num">
                                      <p:cBhvr>
                                        <p:cTn id="198" dur="300" fill="hold"/>
                                        <p:tgtEl>
                                          <p:spTgt spid="30"/>
                                        </p:tgtEl>
                                        <p:attrNameLst>
                                          <p:attrName>ppt_w</p:attrName>
                                        </p:attrNameLst>
                                      </p:cBhvr>
                                      <p:tavLst>
                                        <p:tav tm="0">
                                          <p:val>
                                            <p:fltVal val="0"/>
                                          </p:val>
                                        </p:tav>
                                        <p:tav tm="100000">
                                          <p:val>
                                            <p:strVal val="#ppt_w"/>
                                          </p:val>
                                        </p:tav>
                                      </p:tavLst>
                                    </p:anim>
                                    <p:anim calcmode="lin" valueType="num">
                                      <p:cBhvr>
                                        <p:cTn id="199" dur="300" fill="hold"/>
                                        <p:tgtEl>
                                          <p:spTgt spid="30"/>
                                        </p:tgtEl>
                                        <p:attrNameLst>
                                          <p:attrName>ppt_h</p:attrName>
                                        </p:attrNameLst>
                                      </p:cBhvr>
                                      <p:tavLst>
                                        <p:tav tm="0">
                                          <p:val>
                                            <p:fltVal val="0"/>
                                          </p:val>
                                        </p:tav>
                                        <p:tav tm="100000">
                                          <p:val>
                                            <p:strVal val="#ppt_h"/>
                                          </p:val>
                                        </p:tav>
                                      </p:tavLst>
                                    </p:anim>
                                    <p:animEffect transition="in" filter="fade">
                                      <p:cBhvr>
                                        <p:cTn id="200" dur="300"/>
                                        <p:tgtEl>
                                          <p:spTgt spid="30"/>
                                        </p:tgtEl>
                                      </p:cBhvr>
                                    </p:animEffect>
                                  </p:childTnLst>
                                </p:cTn>
                              </p:par>
                              <p:par>
                                <p:cTn id="201" presetID="6" presetClass="emph" presetSubtype="0" autoRev="1" fill="hold" grpId="1" nodeType="withEffect">
                                  <p:stCondLst>
                                    <p:cond delay="800"/>
                                  </p:stCondLst>
                                  <p:childTnLst>
                                    <p:animScale>
                                      <p:cBhvr>
                                        <p:cTn id="202" dur="150" fill="hold"/>
                                        <p:tgtEl>
                                          <p:spTgt spid="30"/>
                                        </p:tgtEl>
                                      </p:cBhvr>
                                      <p:by x="110000" y="110000"/>
                                    </p:animScale>
                                  </p:childTnLst>
                                </p:cTn>
                              </p:par>
                              <p:par>
                                <p:cTn id="203" presetID="53" presetClass="entr" presetSubtype="16" fill="hold" grpId="0" nodeType="withEffect">
                                  <p:stCondLst>
                                    <p:cond delay="300"/>
                                  </p:stCondLst>
                                  <p:childTnLst>
                                    <p:set>
                                      <p:cBhvr>
                                        <p:cTn id="204" dur="1" fill="hold">
                                          <p:stCondLst>
                                            <p:cond delay="0"/>
                                          </p:stCondLst>
                                        </p:cTn>
                                        <p:tgtEl>
                                          <p:spTgt spid="31"/>
                                        </p:tgtEl>
                                        <p:attrNameLst>
                                          <p:attrName>style.visibility</p:attrName>
                                        </p:attrNameLst>
                                      </p:cBhvr>
                                      <p:to>
                                        <p:strVal val="visible"/>
                                      </p:to>
                                    </p:set>
                                    <p:anim calcmode="lin" valueType="num">
                                      <p:cBhvr>
                                        <p:cTn id="205" dur="300" fill="hold"/>
                                        <p:tgtEl>
                                          <p:spTgt spid="31"/>
                                        </p:tgtEl>
                                        <p:attrNameLst>
                                          <p:attrName>ppt_w</p:attrName>
                                        </p:attrNameLst>
                                      </p:cBhvr>
                                      <p:tavLst>
                                        <p:tav tm="0">
                                          <p:val>
                                            <p:fltVal val="0"/>
                                          </p:val>
                                        </p:tav>
                                        <p:tav tm="100000">
                                          <p:val>
                                            <p:strVal val="#ppt_w"/>
                                          </p:val>
                                        </p:tav>
                                      </p:tavLst>
                                    </p:anim>
                                    <p:anim calcmode="lin" valueType="num">
                                      <p:cBhvr>
                                        <p:cTn id="206" dur="300" fill="hold"/>
                                        <p:tgtEl>
                                          <p:spTgt spid="31"/>
                                        </p:tgtEl>
                                        <p:attrNameLst>
                                          <p:attrName>ppt_h</p:attrName>
                                        </p:attrNameLst>
                                      </p:cBhvr>
                                      <p:tavLst>
                                        <p:tav tm="0">
                                          <p:val>
                                            <p:fltVal val="0"/>
                                          </p:val>
                                        </p:tav>
                                        <p:tav tm="100000">
                                          <p:val>
                                            <p:strVal val="#ppt_h"/>
                                          </p:val>
                                        </p:tav>
                                      </p:tavLst>
                                    </p:anim>
                                    <p:animEffect transition="in" filter="fade">
                                      <p:cBhvr>
                                        <p:cTn id="207" dur="300"/>
                                        <p:tgtEl>
                                          <p:spTgt spid="31"/>
                                        </p:tgtEl>
                                      </p:cBhvr>
                                    </p:animEffect>
                                  </p:childTnLst>
                                </p:cTn>
                              </p:par>
                              <p:par>
                                <p:cTn id="208" presetID="6" presetClass="emph" presetSubtype="0" autoRev="1" fill="hold" grpId="1" nodeType="withEffect">
                                  <p:stCondLst>
                                    <p:cond delay="600"/>
                                  </p:stCondLst>
                                  <p:childTnLst>
                                    <p:animScale>
                                      <p:cBhvr>
                                        <p:cTn id="209" dur="150" fill="hold"/>
                                        <p:tgtEl>
                                          <p:spTgt spid="31"/>
                                        </p:tgtEl>
                                      </p:cBhvr>
                                      <p:by x="110000" y="110000"/>
                                    </p:animScale>
                                  </p:childTnLst>
                                </p:cTn>
                              </p:par>
                              <p:par>
                                <p:cTn id="210" presetID="53" presetClass="entr" presetSubtype="16" fill="hold" grpId="0" nodeType="with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p:cTn id="212" dur="300" fill="hold"/>
                                        <p:tgtEl>
                                          <p:spTgt spid="29"/>
                                        </p:tgtEl>
                                        <p:attrNameLst>
                                          <p:attrName>ppt_w</p:attrName>
                                        </p:attrNameLst>
                                      </p:cBhvr>
                                      <p:tavLst>
                                        <p:tav tm="0">
                                          <p:val>
                                            <p:fltVal val="0"/>
                                          </p:val>
                                        </p:tav>
                                        <p:tav tm="100000">
                                          <p:val>
                                            <p:strVal val="#ppt_w"/>
                                          </p:val>
                                        </p:tav>
                                      </p:tavLst>
                                    </p:anim>
                                    <p:anim calcmode="lin" valueType="num">
                                      <p:cBhvr>
                                        <p:cTn id="213" dur="300" fill="hold"/>
                                        <p:tgtEl>
                                          <p:spTgt spid="29"/>
                                        </p:tgtEl>
                                        <p:attrNameLst>
                                          <p:attrName>ppt_h</p:attrName>
                                        </p:attrNameLst>
                                      </p:cBhvr>
                                      <p:tavLst>
                                        <p:tav tm="0">
                                          <p:val>
                                            <p:fltVal val="0"/>
                                          </p:val>
                                        </p:tav>
                                        <p:tav tm="100000">
                                          <p:val>
                                            <p:strVal val="#ppt_h"/>
                                          </p:val>
                                        </p:tav>
                                      </p:tavLst>
                                    </p:anim>
                                    <p:animEffect transition="in" filter="fade">
                                      <p:cBhvr>
                                        <p:cTn id="214" dur="300"/>
                                        <p:tgtEl>
                                          <p:spTgt spid="29"/>
                                        </p:tgtEl>
                                      </p:cBhvr>
                                    </p:animEffect>
                                  </p:childTnLst>
                                </p:cTn>
                              </p:par>
                              <p:par>
                                <p:cTn id="215" presetID="6" presetClass="emph" presetSubtype="0" autoRev="1" fill="hold" grpId="1" nodeType="withEffect">
                                  <p:stCondLst>
                                    <p:cond delay="300"/>
                                  </p:stCondLst>
                                  <p:childTnLst>
                                    <p:animScale>
                                      <p:cBhvr>
                                        <p:cTn id="216" dur="150" fill="hold"/>
                                        <p:tgtEl>
                                          <p:spTgt spid="29"/>
                                        </p:tgtEl>
                                      </p:cBhvr>
                                      <p:by x="110000" y="110000"/>
                                    </p:animScale>
                                  </p:childTnLst>
                                </p:cTn>
                              </p:par>
                              <p:par>
                                <p:cTn id="217" presetID="41" presetClass="entr" presetSubtype="0" fill="hold" grpId="0" nodeType="withEffect">
                                  <p:stCondLst>
                                    <p:cond delay="1000"/>
                                  </p:stCondLst>
                                  <p:iterate type="lt">
                                    <p:tmPct val="10000"/>
                                  </p:iterate>
                                  <p:childTnLst>
                                    <p:set>
                                      <p:cBhvr>
                                        <p:cTn id="218" dur="1" fill="hold">
                                          <p:stCondLst>
                                            <p:cond delay="0"/>
                                          </p:stCondLst>
                                        </p:cTn>
                                        <p:tgtEl>
                                          <p:spTgt spid="112"/>
                                        </p:tgtEl>
                                        <p:attrNameLst>
                                          <p:attrName>style.visibility</p:attrName>
                                        </p:attrNameLst>
                                      </p:cBhvr>
                                      <p:to>
                                        <p:strVal val="visible"/>
                                      </p:to>
                                    </p:set>
                                    <p:anim calcmode="lin" valueType="num">
                                      <p:cBhvr>
                                        <p:cTn id="219"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20" dur="500" fill="hold"/>
                                        <p:tgtEl>
                                          <p:spTgt spid="112"/>
                                        </p:tgtEl>
                                        <p:attrNameLst>
                                          <p:attrName>ppt_y</p:attrName>
                                        </p:attrNameLst>
                                      </p:cBhvr>
                                      <p:tavLst>
                                        <p:tav tm="0">
                                          <p:val>
                                            <p:strVal val="#ppt_y"/>
                                          </p:val>
                                        </p:tav>
                                        <p:tav tm="100000">
                                          <p:val>
                                            <p:strVal val="#ppt_y"/>
                                          </p:val>
                                        </p:tav>
                                      </p:tavLst>
                                    </p:anim>
                                    <p:anim calcmode="lin" valueType="num">
                                      <p:cBhvr>
                                        <p:cTn id="221"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22"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23" dur="500" tmFilter="0,0; .5, 1; 1, 1"/>
                                        <p:tgtEl>
                                          <p:spTgt spid="112"/>
                                        </p:tgtEl>
                                      </p:cBhvr>
                                    </p:animEffect>
                                  </p:childTnLst>
                                </p:cTn>
                              </p:par>
                              <p:par>
                                <p:cTn id="224" presetID="53" presetClass="entr" presetSubtype="16" fill="hold" grpId="0" nodeType="withEffect">
                                  <p:stCondLst>
                                    <p:cond delay="1200"/>
                                  </p:stCondLst>
                                  <p:childTnLst>
                                    <p:set>
                                      <p:cBhvr>
                                        <p:cTn id="225" dur="1" fill="hold">
                                          <p:stCondLst>
                                            <p:cond delay="0"/>
                                          </p:stCondLst>
                                        </p:cTn>
                                        <p:tgtEl>
                                          <p:spTgt spid="113"/>
                                        </p:tgtEl>
                                        <p:attrNameLst>
                                          <p:attrName>style.visibility</p:attrName>
                                        </p:attrNameLst>
                                      </p:cBhvr>
                                      <p:to>
                                        <p:strVal val="visible"/>
                                      </p:to>
                                    </p:set>
                                    <p:anim calcmode="lin" valueType="num">
                                      <p:cBhvr>
                                        <p:cTn id="226" dur="300" fill="hold"/>
                                        <p:tgtEl>
                                          <p:spTgt spid="113"/>
                                        </p:tgtEl>
                                        <p:attrNameLst>
                                          <p:attrName>ppt_w</p:attrName>
                                        </p:attrNameLst>
                                      </p:cBhvr>
                                      <p:tavLst>
                                        <p:tav tm="0">
                                          <p:val>
                                            <p:fltVal val="0"/>
                                          </p:val>
                                        </p:tav>
                                        <p:tav tm="100000">
                                          <p:val>
                                            <p:strVal val="#ppt_w"/>
                                          </p:val>
                                        </p:tav>
                                      </p:tavLst>
                                    </p:anim>
                                    <p:anim calcmode="lin" valueType="num">
                                      <p:cBhvr>
                                        <p:cTn id="227" dur="300" fill="hold"/>
                                        <p:tgtEl>
                                          <p:spTgt spid="113"/>
                                        </p:tgtEl>
                                        <p:attrNameLst>
                                          <p:attrName>ppt_h</p:attrName>
                                        </p:attrNameLst>
                                      </p:cBhvr>
                                      <p:tavLst>
                                        <p:tav tm="0">
                                          <p:val>
                                            <p:fltVal val="0"/>
                                          </p:val>
                                        </p:tav>
                                        <p:tav tm="100000">
                                          <p:val>
                                            <p:strVal val="#ppt_h"/>
                                          </p:val>
                                        </p:tav>
                                      </p:tavLst>
                                    </p:anim>
                                    <p:animEffect transition="in" filter="fade">
                                      <p:cBhvr>
                                        <p:cTn id="228" dur="3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229" fill="hold" display="0">
                  <p:stCondLst>
                    <p:cond delay="indefinite"/>
                  </p:stCondLst>
                  <p:endCondLst>
                    <p:cond evt="onStopAudio" delay="0">
                      <p:tgtEl>
                        <p:sldTgt/>
                      </p:tgtEl>
                    </p:cond>
                  </p:endCondLst>
                </p:cTn>
                <p:tgtEl>
                  <p:spTgt spid="2"/>
                </p:tgtEl>
              </p:cMediaNode>
            </p:audio>
            <p:video fullScrn="0">
              <p:cMediaNode vol="0" mute="1">
                <p:cTn id="230" fill="hold" display="1">
                  <p:stCondLst>
                    <p:cond delay="indefinite"/>
                  </p:stCondLst>
                </p:cTn>
                <p:tgtEl>
                  <p:spTgt spid="3"/>
                </p:tgtEl>
              </p:cMediaNode>
            </p:video>
            <p:seq concurrent="1" nextAc="seek">
              <p:cTn id="231" restart="whenNotActive" fill="hold" evtFilter="cancelBubble" nodeType="interactiveSeq">
                <p:stCondLst>
                  <p:cond evt="onClick" delay="0">
                    <p:tgtEl>
                      <p:spTgt spid="3"/>
                    </p:tgtEl>
                  </p:cond>
                </p:stCondLst>
                <p:endSync evt="end" delay="0">
                  <p:rtn val="all"/>
                </p:endSync>
                <p:childTnLst>
                  <p:par>
                    <p:cTn id="232" fill="hold">
                      <p:stCondLst>
                        <p:cond delay="0"/>
                      </p:stCondLst>
                      <p:childTnLst>
                        <p:par>
                          <p:cTn id="233" fill="hold">
                            <p:stCondLst>
                              <p:cond delay="0"/>
                            </p:stCondLst>
                            <p:childTnLst>
                              <p:par>
                                <p:cTn id="234" presetID="2" presetClass="mediacall" presetSubtype="0" fill="hold" nodeType="clickEffect">
                                  <p:stCondLst>
                                    <p:cond delay="0"/>
                                  </p:stCondLst>
                                  <p:childTnLst>
                                    <p:cmd type="call" cmd="togglePause">
                                      <p:cBhvr additive="base">
                                        <p:cTn id="235"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bldLvl="0" animBg="1"/>
      <p:bldP spid="1027" grpId="1" bldLvl="0" animBg="1"/>
      <p:bldP spid="1028" grpId="0" animBg="1"/>
      <p:bldP spid="1028" grpId="1" animBg="1"/>
      <p:bldP spid="1029" grpId="0" animBg="1"/>
      <p:bldP spid="1029" grpId="1" animBg="1"/>
      <p:bldP spid="1030" grpId="0" bldLvl="0" animBg="1"/>
      <p:bldP spid="1030" grpId="1" bldLvl="0" animBg="1"/>
      <p:bldP spid="112" grpId="0"/>
      <p:bldP spid="11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703580" y="1094105"/>
            <a:ext cx="7757160" cy="3528695"/>
          </a:xfrm>
          <a:prstGeom prst="roundRect">
            <a:avLst>
              <a:gd name="adj" fmla="val 3239"/>
            </a:avLst>
          </a:prstGeom>
          <a:solidFill>
            <a:srgbClr val="FCFBF7"/>
          </a:solidFill>
          <a:ln w="6350" cap="flat">
            <a:solidFill>
              <a:srgbClr val="EA5514"/>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23" name="Rectangle 66"/>
          <p:cNvSpPr>
            <a:spLocks noChangeArrowheads="1"/>
          </p:cNvSpPr>
          <p:nvPr/>
        </p:nvSpPr>
        <p:spPr bwMode="auto">
          <a:xfrm>
            <a:off x="859155" y="1357630"/>
            <a:ext cx="7169150" cy="315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gn="just" fontAlgn="base">
              <a:spcBef>
                <a:spcPct val="0"/>
              </a:spcBef>
              <a:spcAft>
                <a:spcPct val="0"/>
              </a:spcAft>
            </a:pPr>
            <a:r>
              <a:rPr lang="en-US" altLang="zh-CN" sz="1600" dirty="0">
                <a:solidFill>
                  <a:schemeClr val="bg1">
                    <a:lumMod val="50000"/>
                  </a:schemeClr>
                </a:solidFill>
                <a:latin typeface="Agency FB" panose="020B0503020202020204" charset="0"/>
                <a:ea typeface="Microsoft YaHei" panose="020B0503020204020204" pitchFamily="34" charset="-122"/>
                <a:cs typeface="Agency FB" panose="020B0503020202020204" charset="0"/>
              </a:rPr>
              <a:t>I</a:t>
            </a:r>
            <a:r>
              <a:rPr lang="zh-CN" altLang="en-US" sz="2000" dirty="0">
                <a:solidFill>
                  <a:schemeClr val="bg1">
                    <a:lumMod val="50000"/>
                  </a:schemeClr>
                </a:solidFill>
                <a:latin typeface="Agency FB" panose="020B0503020202020204" charset="0"/>
                <a:ea typeface="Microsoft YaHei" panose="020B0503020204020204" pitchFamily="34" charset="-122"/>
                <a:cs typeface="Agency FB" panose="020B0503020202020204" charset="0"/>
              </a:rPr>
              <a:t>n conclusion, disaster management is not just a responsibility of governments and organizations but a collective duty of every individual</a:t>
            </a:r>
            <a:endParaRPr lang="zh-CN" altLang="en-US" sz="2000" dirty="0">
              <a:solidFill>
                <a:schemeClr val="bg1">
                  <a:lumMod val="50000"/>
                </a:schemeClr>
              </a:solidFill>
              <a:latin typeface="Agency FB" panose="020B0503020202020204" charset="0"/>
              <a:ea typeface="Microsoft YaHei" panose="020B0503020204020204" pitchFamily="34" charset="-122"/>
              <a:cs typeface="Agency FB" panose="020B0503020202020204" charset="0"/>
            </a:endParaRPr>
          </a:p>
          <a:p>
            <a:pPr algn="just" fontAlgn="base">
              <a:spcBef>
                <a:spcPct val="0"/>
              </a:spcBef>
              <a:spcAft>
                <a:spcPct val="0"/>
              </a:spcAft>
            </a:pPr>
            <a:r>
              <a:rPr lang="zh-CN" altLang="en-US" sz="2000" dirty="0">
                <a:solidFill>
                  <a:schemeClr val="bg1">
                    <a:lumMod val="50000"/>
                  </a:schemeClr>
                </a:solidFill>
                <a:latin typeface="Agency FB" panose="020B0503020202020204" charset="0"/>
                <a:ea typeface="Microsoft YaHei" panose="020B0503020204020204" pitchFamily="34" charset="-122"/>
                <a:cs typeface="Agency FB" panose="020B0503020202020204" charset="0"/>
              </a:rPr>
              <a:t>. By understanding the risks, preparing effectively, and responding swiftly, we can mitigate the impact of disasters and save lives</a:t>
            </a:r>
            <a:endParaRPr lang="zh-CN" altLang="en-US" sz="2000" dirty="0">
              <a:solidFill>
                <a:schemeClr val="bg1">
                  <a:lumMod val="50000"/>
                </a:schemeClr>
              </a:solidFill>
              <a:latin typeface="Agency FB" panose="020B0503020202020204" charset="0"/>
              <a:ea typeface="Microsoft YaHei" panose="020B0503020204020204" pitchFamily="34" charset="-122"/>
              <a:cs typeface="Agency FB" panose="020B0503020202020204" charset="0"/>
            </a:endParaRPr>
          </a:p>
          <a:p>
            <a:pPr algn="just" fontAlgn="base">
              <a:spcBef>
                <a:spcPct val="0"/>
              </a:spcBef>
              <a:spcAft>
                <a:spcPct val="0"/>
              </a:spcAft>
            </a:pPr>
            <a:r>
              <a:rPr lang="zh-CN" altLang="en-US" sz="2000" dirty="0">
                <a:solidFill>
                  <a:schemeClr val="bg1">
                    <a:lumMod val="50000"/>
                  </a:schemeClr>
                </a:solidFill>
                <a:latin typeface="Agency FB" panose="020B0503020202020204" charset="0"/>
                <a:ea typeface="Microsoft YaHei" panose="020B0503020204020204" pitchFamily="34" charset="-122"/>
                <a:cs typeface="Agency FB" panose="020B0503020202020204" charset="0"/>
              </a:rPr>
              <a:t>. Its about building resilient communities that can withstand the challenges of natural and man-made disasters.</a:t>
            </a:r>
            <a:endParaRPr lang="zh-CN" altLang="en-US" sz="2000" dirty="0">
              <a:solidFill>
                <a:schemeClr val="bg1">
                  <a:lumMod val="50000"/>
                </a:schemeClr>
              </a:solidFill>
              <a:latin typeface="Agency FB" panose="020B0503020202020204" charset="0"/>
              <a:ea typeface="Microsoft YaHei" panose="020B0503020204020204" pitchFamily="34" charset="-122"/>
              <a:cs typeface="Agency FB" panose="020B0503020202020204" charset="0"/>
            </a:endParaRPr>
          </a:p>
          <a:p>
            <a:pPr algn="just" fontAlgn="base">
              <a:spcBef>
                <a:spcPct val="0"/>
              </a:spcBef>
              <a:spcAft>
                <a:spcPct val="0"/>
              </a:spcAft>
            </a:pPr>
            <a:r>
              <a:rPr lang="zh-CN" altLang="en-US" sz="2000" dirty="0">
                <a:solidFill>
                  <a:schemeClr val="bg1">
                    <a:lumMod val="50000"/>
                  </a:schemeClr>
                </a:solidFill>
                <a:latin typeface="Agency FB" panose="020B0503020202020204" charset="0"/>
                <a:ea typeface="Microsoft YaHei" panose="020B0503020204020204" pitchFamily="34" charset="-122"/>
                <a:cs typeface="Agency FB" panose="020B0503020202020204" charset="0"/>
              </a:rPr>
              <a:t> Let us commit to being proactive, informed, and united in our efforts to protect ourselves and our environment. Together, we can turn potential tragedies into opportunities for learning and growth, ensuring a safer future for all</a:t>
            </a:r>
            <a:r>
              <a:rPr lang="zh-CN" altLang="en-US" sz="2000" dirty="0">
                <a:solidFill>
                  <a:schemeClr val="bg1">
                    <a:lumMod val="50000"/>
                  </a:schemeClr>
                </a:solidFill>
                <a:latin typeface="Arial" panose="020B0604020202020204" pitchFamily="34" charset="0"/>
                <a:ea typeface="Microsoft YaHei" panose="020B0503020204020204" pitchFamily="34" charset="-122"/>
              </a:rPr>
              <a:t>..</a:t>
            </a:r>
            <a:r>
              <a:rPr lang="en-US" altLang="zh-CN" sz="2000" dirty="0">
                <a:solidFill>
                  <a:schemeClr val="bg1">
                    <a:lumMod val="50000"/>
                  </a:schemeClr>
                </a:solidFill>
                <a:latin typeface="Arial" panose="020B0604020202020204" pitchFamily="34" charset="0"/>
                <a:ea typeface="Microsoft YaHei" panose="020B0503020204020204" pitchFamily="34" charset="-122"/>
              </a:rPr>
              <a:t> </a:t>
            </a:r>
            <a:endParaRPr lang="en-US" altLang="zh-CN" sz="2000" dirty="0">
              <a:solidFill>
                <a:schemeClr val="bg1">
                  <a:lumMod val="50000"/>
                </a:schemeClr>
              </a:solidFill>
              <a:latin typeface="Arial" panose="020B0604020202020204" pitchFamily="34" charset="0"/>
              <a:ea typeface="Microsoft YaHei" panose="020B0503020204020204" pitchFamily="34" charset="-122"/>
            </a:endParaRPr>
          </a:p>
          <a:p>
            <a:pPr algn="just" fontAlgn="base">
              <a:spcBef>
                <a:spcPct val="0"/>
              </a:spcBef>
              <a:spcAft>
                <a:spcPct val="0"/>
              </a:spcAft>
            </a:pPr>
            <a:r>
              <a:rPr lang="en-US" altLang="zh-CN" sz="2000" dirty="0">
                <a:solidFill>
                  <a:schemeClr val="bg1">
                    <a:lumMod val="50000"/>
                  </a:schemeClr>
                </a:solidFill>
                <a:latin typeface="Arial" panose="020B0604020202020204" pitchFamily="34" charset="0"/>
                <a:ea typeface="Microsoft YaHei" panose="020B0503020204020204" pitchFamily="34" charset="-122"/>
              </a:rPr>
              <a:t>https://disastermanagementhub.wordpress.com/</a:t>
            </a:r>
            <a:endParaRPr lang="en-US" altLang="zh-CN" sz="2000" dirty="0">
              <a:solidFill>
                <a:schemeClr val="bg1">
                  <a:lumMod val="50000"/>
                </a:schemeClr>
              </a:solidFill>
              <a:latin typeface="Arial" panose="020B0604020202020204" pitchFamily="34" charset="0"/>
              <a:ea typeface="Microsoft YaHei" panose="020B0503020204020204" pitchFamily="34" charset="-122"/>
            </a:endParaRPr>
          </a:p>
        </p:txBody>
      </p:sp>
      <p:sp>
        <p:nvSpPr>
          <p:cNvPr id="15"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6"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7"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8"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0"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  CONCLUSION </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8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strVal val="#ppt_w*0.70"/>
                                          </p:val>
                                        </p:tav>
                                        <p:tav tm="100000">
                                          <p:val>
                                            <p:strVal val="#ppt_w"/>
                                          </p:val>
                                        </p:tav>
                                      </p:tavLst>
                                    </p:anim>
                                    <p:anim calcmode="lin" valueType="num">
                                      <p:cBhvr>
                                        <p:cTn id="13" dur="500" fill="hold"/>
                                        <p:tgtEl>
                                          <p:spTgt spid="23"/>
                                        </p:tgtEl>
                                        <p:attrNameLst>
                                          <p:attrName>ppt_h</p:attrName>
                                        </p:attrNameLst>
                                      </p:cBhvr>
                                      <p:tavLst>
                                        <p:tav tm="0">
                                          <p:val>
                                            <p:strVal val="#ppt_h"/>
                                          </p:val>
                                        </p:tav>
                                        <p:tav tm="100000">
                                          <p:val>
                                            <p:strVal val="#ppt_h"/>
                                          </p:val>
                                        </p:tav>
                                      </p:tavLst>
                                    </p:anim>
                                    <p:animEffect transition="in" filter="fade">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pic>
        <p:nvPicPr>
          <p:cNvPr id="7" name="Content Placeholder 6" descr="Screenshot 2024-08-20 094608"/>
          <p:cNvPicPr>
            <a:picLocks noChangeAspect="1"/>
          </p:cNvPicPr>
          <p:nvPr>
            <p:ph idx="1"/>
          </p:nvPr>
        </p:nvPicPr>
        <p:blipFill>
          <a:blip r:embed="rId1"/>
          <a:stretch>
            <a:fillRect/>
          </a:stretch>
        </p:blipFill>
        <p:spPr>
          <a:xfrm>
            <a:off x="4499610" y="1130935"/>
            <a:ext cx="4554220" cy="1794510"/>
          </a:xfrm>
          <a:prstGeom prst="rect">
            <a:avLst/>
          </a:prstGeom>
        </p:spPr>
      </p:pic>
      <p:pic>
        <p:nvPicPr>
          <p:cNvPr id="8" name="Picture 7" descr="Screenshot 2024-08-20 094657"/>
          <p:cNvPicPr>
            <a:picLocks noChangeAspect="1"/>
          </p:cNvPicPr>
          <p:nvPr/>
        </p:nvPicPr>
        <p:blipFill>
          <a:blip r:embed="rId2"/>
          <a:stretch>
            <a:fillRect/>
          </a:stretch>
        </p:blipFill>
        <p:spPr>
          <a:xfrm>
            <a:off x="4556125" y="3281680"/>
            <a:ext cx="4587875" cy="1859915"/>
          </a:xfrm>
          <a:prstGeom prst="rect">
            <a:avLst/>
          </a:prstGeom>
        </p:spPr>
      </p:pic>
      <p:pic>
        <p:nvPicPr>
          <p:cNvPr id="9" name="Picture 8" descr="Screenshot 2024-08-20 094730"/>
          <p:cNvPicPr>
            <a:picLocks noChangeAspect="1"/>
          </p:cNvPicPr>
          <p:nvPr/>
        </p:nvPicPr>
        <p:blipFill>
          <a:blip r:embed="rId3"/>
          <a:stretch>
            <a:fillRect/>
          </a:stretch>
        </p:blipFill>
        <p:spPr>
          <a:xfrm>
            <a:off x="0" y="-21590"/>
            <a:ext cx="5264785" cy="2032000"/>
          </a:xfrm>
          <a:prstGeom prst="rect">
            <a:avLst/>
          </a:prstGeom>
        </p:spPr>
      </p:pic>
      <p:pic>
        <p:nvPicPr>
          <p:cNvPr id="10" name="Picture 9" descr="Screenshot 2024-08-20 095112"/>
          <p:cNvPicPr>
            <a:picLocks noChangeAspect="1"/>
          </p:cNvPicPr>
          <p:nvPr/>
        </p:nvPicPr>
        <p:blipFill>
          <a:blip r:embed="rId4"/>
          <a:stretch>
            <a:fillRect/>
          </a:stretch>
        </p:blipFill>
        <p:spPr>
          <a:xfrm>
            <a:off x="-108585" y="2354580"/>
            <a:ext cx="3877310" cy="1816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256214" y="-102616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7148514"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967288"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6383339"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7386639"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904164"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7107239"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567739"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958264"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770814"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992939"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8278814"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7523164"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7240589"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6437314"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967414"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634039"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653214"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646864"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621464"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6392864"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589714"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586539"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6513514"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6408739"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6478589"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754814"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6269039"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6002339"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5586414"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112" name="TextBox 111"/>
          <p:cNvSpPr txBox="1"/>
          <p:nvPr/>
        </p:nvSpPr>
        <p:spPr>
          <a:xfrm>
            <a:off x="454863" y="2095004"/>
            <a:ext cx="4758680" cy="645160"/>
          </a:xfrm>
          <a:prstGeom prst="rect">
            <a:avLst/>
          </a:prstGeom>
          <a:noFill/>
        </p:spPr>
        <p:txBody>
          <a:bodyPr wrap="square" rtlCol="0">
            <a:spAutoFit/>
          </a:bodyPr>
          <a:lstStyle/>
          <a:p>
            <a:pPr algn="ctr"/>
            <a:r>
              <a:rPr lang="en-US" altLang="zh-CN" sz="3600" b="1" dirty="0" smtClean="0">
                <a:solidFill>
                  <a:schemeClr val="tx1">
                    <a:lumMod val="50000"/>
                    <a:lumOff val="50000"/>
                  </a:schemeClr>
                </a:solidFill>
                <a:latin typeface="Microsoft YaHei" panose="020B0503020204020204" pitchFamily="34" charset="-122"/>
                <a:ea typeface="Microsoft YaHei" panose="020B0503020204020204" pitchFamily="34" charset="-122"/>
              </a:rPr>
              <a:t>THANK  </a:t>
            </a:r>
            <a:r>
              <a:rPr lang="en-US" altLang="zh-CN" sz="3600" dirty="0" smtClean="0">
                <a:solidFill>
                  <a:srgbClr val="EA5514"/>
                </a:solidFill>
                <a:latin typeface="Microsoft YaHei" panose="020B0503020204020204" pitchFamily="34" charset="-122"/>
                <a:ea typeface="Microsoft YaHei" panose="020B0503020204020204" pitchFamily="34" charset="-122"/>
              </a:rPr>
              <a:t>YOU</a:t>
            </a:r>
            <a:endParaRPr lang="en-US" altLang="zh-CN" sz="3600" dirty="0" smtClean="0">
              <a:solidFill>
                <a:srgbClr val="EA5514"/>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41" presetClass="entr" presetSubtype="0" fill="hold" grpId="0" nodeType="withEffect">
                                  <p:stCondLst>
                                    <p:cond delay="1000"/>
                                  </p:stCondLst>
                                  <p:iterate type="lt">
                                    <p:tmPct val="10000"/>
                                  </p:iterate>
                                  <p:childTnLst>
                                    <p:set>
                                      <p:cBhvr>
                                        <p:cTn id="216" dur="1" fill="hold">
                                          <p:stCondLst>
                                            <p:cond delay="0"/>
                                          </p:stCondLst>
                                        </p:cTn>
                                        <p:tgtEl>
                                          <p:spTgt spid="112"/>
                                        </p:tgtEl>
                                        <p:attrNameLst>
                                          <p:attrName>style.visibility</p:attrName>
                                        </p:attrNameLst>
                                      </p:cBhvr>
                                      <p:to>
                                        <p:strVal val="visible"/>
                                      </p:to>
                                    </p:set>
                                    <p:anim calcmode="lin" valueType="num">
                                      <p:cBhvr>
                                        <p:cTn id="217"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18" dur="500" fill="hold"/>
                                        <p:tgtEl>
                                          <p:spTgt spid="112"/>
                                        </p:tgtEl>
                                        <p:attrNameLst>
                                          <p:attrName>ppt_y</p:attrName>
                                        </p:attrNameLst>
                                      </p:cBhvr>
                                      <p:tavLst>
                                        <p:tav tm="0">
                                          <p:val>
                                            <p:strVal val="#ppt_y"/>
                                          </p:val>
                                        </p:tav>
                                        <p:tav tm="100000">
                                          <p:val>
                                            <p:strVal val="#ppt_y"/>
                                          </p:val>
                                        </p:tav>
                                      </p:tavLst>
                                    </p:anim>
                                    <p:anim calcmode="lin" valueType="num">
                                      <p:cBhvr>
                                        <p:cTn id="219"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20"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21" dur="500" tmFilter="0,0; .5, 1; 1, 1"/>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252095" y="1418273"/>
            <a:ext cx="3518535"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1200" dirty="0" smtClean="0">
                <a:solidFill>
                  <a:schemeClr val="accent1"/>
                </a:solidFill>
                <a:effectLst>
                  <a:outerShdw blurRad="38100" dist="25400" dir="5400000" algn="ctr" rotWithShape="0">
                    <a:srgbClr val="6E747A">
                      <a:alpha val="43000"/>
                    </a:srgbClr>
                  </a:outerShdw>
                </a:effectLst>
                <a:latin typeface="Microsoft YaHei UI Light" panose="020B0502040204020203" charset="-122"/>
                <a:ea typeface="Microsoft YaHei UI Light" panose="020B0502040204020203" charset="-122"/>
                <a:sym typeface="+mn-ea"/>
              </a:rPr>
              <a:t>Emergency management, also referred to as disaster management, means preparing for potential calamities and responding to them as quickly, strategically and effectively as possible. Typically, this involves following the basic disaster management cycle, which comprises five crucial stages.</a:t>
            </a:r>
            <a:endParaRPr lang="zh-CN" altLang="en-US" sz="1200" dirty="0" smtClean="0">
              <a:solidFill>
                <a:schemeClr val="accent1"/>
              </a:solidFill>
              <a:effectLst>
                <a:outerShdw blurRad="38100" dist="25400" dir="5400000" algn="ctr" rotWithShape="0">
                  <a:srgbClr val="6E747A">
                    <a:alpha val="43000"/>
                  </a:srgbClr>
                </a:outerShdw>
              </a:effectLst>
              <a:latin typeface="Microsoft YaHei UI Light" panose="020B0502040204020203" charset="-122"/>
              <a:ea typeface="Microsoft YaHei UI Light" panose="020B0502040204020203" charset="-122"/>
              <a:sym typeface="+mn-ea"/>
            </a:endParaRPr>
          </a:p>
          <a:p>
            <a:pPr lvl="0" algn="just" fontAlgn="base">
              <a:lnSpc>
                <a:spcPct val="150000"/>
              </a:lnSpc>
              <a:spcBef>
                <a:spcPct val="0"/>
              </a:spcBef>
              <a:spcAft>
                <a:spcPct val="0"/>
              </a:spcAft>
            </a:pPr>
            <a:endParaRPr lang="zh-CN" altLang="en-US" sz="1200" dirty="0" smtClean="0">
              <a:solidFill>
                <a:schemeClr val="accent1"/>
              </a:solidFill>
              <a:effectLst>
                <a:outerShdw blurRad="38100" dist="25400" dir="5400000" algn="ctr" rotWithShape="0">
                  <a:srgbClr val="6E747A">
                    <a:alpha val="43000"/>
                  </a:srgbClr>
                </a:outerShdw>
              </a:effectLst>
              <a:latin typeface="Microsoft YaHei UI Light" panose="020B0502040204020203" charset="-122"/>
              <a:ea typeface="Microsoft YaHei UI Light" panose="020B0502040204020203" charset="-122"/>
              <a:sym typeface="+mn-ea"/>
            </a:endParaRPr>
          </a:p>
        </p:txBody>
      </p:sp>
      <p:sp>
        <p:nvSpPr>
          <p:cNvPr id="6" name="Line 33"/>
          <p:cNvSpPr>
            <a:spLocks noChangeShapeType="1"/>
          </p:cNvSpPr>
          <p:nvPr/>
        </p:nvSpPr>
        <p:spPr bwMode="auto">
          <a:xfrm>
            <a:off x="3954969" y="1274812"/>
            <a:ext cx="0" cy="3259047"/>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7"/>
          <p:cNvSpPr>
            <a:spLocks noEditPoints="1"/>
          </p:cNvSpPr>
          <p:nvPr/>
        </p:nvSpPr>
        <p:spPr bwMode="auto">
          <a:xfrm>
            <a:off x="252095" y="1149350"/>
            <a:ext cx="215900" cy="214630"/>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2" name="圆角矩形 1"/>
          <p:cNvSpPr/>
          <p:nvPr/>
        </p:nvSpPr>
        <p:spPr>
          <a:xfrm>
            <a:off x="899795" y="266700"/>
            <a:ext cx="3524250" cy="611505"/>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disaster management hub </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9" name="Content Placeholder 8" descr="WhatsApp Image 2024-08-19 at 1.22.09 PM"/>
          <p:cNvPicPr>
            <a:picLocks noChangeAspect="1"/>
          </p:cNvPicPr>
          <p:nvPr>
            <p:ph idx="1"/>
          </p:nvPr>
        </p:nvPicPr>
        <p:blipFill>
          <a:blip r:embed="rId1"/>
          <a:stretch>
            <a:fillRect/>
          </a:stretch>
        </p:blipFill>
        <p:spPr>
          <a:xfrm>
            <a:off x="4068445" y="1202690"/>
            <a:ext cx="4593590" cy="33934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16" presetClass="entr" presetSubtype="42"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barn(out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0" grpId="0" bldLvl="0" animBg="1"/>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875977"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800423"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35248"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1038548"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12"/>
          <p:cNvSpPr>
            <a:spLocks noChangeArrowheads="1"/>
          </p:cNvSpPr>
          <p:nvPr/>
        </p:nvSpPr>
        <p:spPr bwMode="auto">
          <a:xfrm>
            <a:off x="1556073"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759148"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219648"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2" name="Oval 15"/>
          <p:cNvSpPr>
            <a:spLocks noChangeArrowheads="1"/>
          </p:cNvSpPr>
          <p:nvPr/>
        </p:nvSpPr>
        <p:spPr bwMode="auto">
          <a:xfrm>
            <a:off x="2610173"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3" name="Oval 16"/>
          <p:cNvSpPr>
            <a:spLocks noChangeArrowheads="1"/>
          </p:cNvSpPr>
          <p:nvPr/>
        </p:nvSpPr>
        <p:spPr bwMode="auto">
          <a:xfrm>
            <a:off x="1422723"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644848"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1930723"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1175073"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892498"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89223"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380677"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5123"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8773"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273373"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44773"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91419" y="5009198"/>
            <a:ext cx="231447" cy="231447"/>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38448"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165423"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60648"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130498"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406723"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79052"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345752"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761677"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965580" y="1078072"/>
            <a:ext cx="137783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60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c</a:t>
            </a:r>
            <a:r>
              <a:rPr kumimoji="0" lang="en-US" altLang="zh-CN" sz="20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ontents</a:t>
            </a:r>
            <a:endParaRPr kumimoji="0" lang="zh-CN" altLang="zh-CN" sz="3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6" name="Oval 14"/>
          <p:cNvSpPr>
            <a:spLocks noChangeArrowheads="1"/>
          </p:cNvSpPr>
          <p:nvPr/>
        </p:nvSpPr>
        <p:spPr bwMode="auto">
          <a:xfrm>
            <a:off x="4455542" y="914772"/>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40" name="Rectangle 39"/>
          <p:cNvSpPr>
            <a:spLocks noChangeArrowheads="1"/>
          </p:cNvSpPr>
          <p:nvPr/>
        </p:nvSpPr>
        <p:spPr bwMode="auto">
          <a:xfrm>
            <a:off x="4455541" y="1000252"/>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Microsoft YaHei" panose="020B0503020204020204" pitchFamily="34" charset="-122"/>
              </a:rPr>
              <a:t>01</a:t>
            </a:r>
            <a:endParaRPr lang="en-US" altLang="zh-CN" sz="2400" dirty="0" smtClean="0">
              <a:solidFill>
                <a:srgbClr val="FCFBF7"/>
              </a:solidFill>
              <a:latin typeface="Impact" panose="020B0806030902050204" pitchFamily="34" charset="0"/>
              <a:ea typeface="Microsoft YaHei" panose="020B0503020204020204" pitchFamily="34" charset="-122"/>
            </a:endParaRPr>
          </a:p>
        </p:txBody>
      </p:sp>
      <p:sp>
        <p:nvSpPr>
          <p:cNvPr id="41" name="Rectangle 39"/>
          <p:cNvSpPr>
            <a:spLocks noChangeArrowheads="1"/>
          </p:cNvSpPr>
          <p:nvPr/>
        </p:nvSpPr>
        <p:spPr bwMode="auto">
          <a:xfrm>
            <a:off x="5147945" y="1046480"/>
            <a:ext cx="37719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b="1" dirty="0">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Introduction to disaster management </a:t>
            </a:r>
            <a:endParaRPr lang="en-US" altLang="zh-CN" b="1" dirty="0">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endParaRPr>
          </a:p>
        </p:txBody>
      </p:sp>
      <p:sp>
        <p:nvSpPr>
          <p:cNvPr id="42" name="Oval 14"/>
          <p:cNvSpPr>
            <a:spLocks noChangeArrowheads="1"/>
          </p:cNvSpPr>
          <p:nvPr/>
        </p:nvSpPr>
        <p:spPr bwMode="auto">
          <a:xfrm>
            <a:off x="4455542" y="1657665"/>
            <a:ext cx="520573" cy="520573"/>
          </a:xfrm>
          <a:prstGeom prst="ellipse">
            <a:avLst/>
          </a:prstGeom>
          <a:noFill/>
          <a:ln>
            <a:solidFill>
              <a:srgbClr val="EA5514"/>
            </a:solidFill>
          </a:ln>
        </p:spPr>
        <p:txBody>
          <a:bodyPr vert="horz" wrap="square" lIns="91440" tIns="45720" rIns="91440" bIns="45720" numCol="1" anchor="t" anchorCtr="0" compatLnSpc="1"/>
          <a:lstStyle/>
          <a:p>
            <a:endParaRPr lang="zh-CN" altLang="en-US"/>
          </a:p>
        </p:txBody>
      </p:sp>
      <p:sp>
        <p:nvSpPr>
          <p:cNvPr id="43" name="Rectangle 39"/>
          <p:cNvSpPr>
            <a:spLocks noChangeArrowheads="1"/>
          </p:cNvSpPr>
          <p:nvPr/>
        </p:nvSpPr>
        <p:spPr bwMode="auto">
          <a:xfrm>
            <a:off x="4455541" y="1743145"/>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EA5514"/>
                </a:solidFill>
                <a:latin typeface="Impact" panose="020B0806030902050204" pitchFamily="34" charset="0"/>
                <a:ea typeface="Microsoft YaHei" panose="020B0503020204020204" pitchFamily="34" charset="-122"/>
              </a:rPr>
              <a:t>02</a:t>
            </a:r>
            <a:endParaRPr lang="en-US" altLang="zh-CN" sz="2400" dirty="0" smtClean="0">
              <a:solidFill>
                <a:srgbClr val="EA5514"/>
              </a:solidFill>
              <a:latin typeface="Impact" panose="020B0806030902050204" pitchFamily="34" charset="0"/>
              <a:ea typeface="Microsoft YaHei" panose="020B0503020204020204" pitchFamily="34" charset="-122"/>
            </a:endParaRPr>
          </a:p>
        </p:txBody>
      </p:sp>
      <p:sp>
        <p:nvSpPr>
          <p:cNvPr id="44" name="Rectangle 39"/>
          <p:cNvSpPr>
            <a:spLocks noChangeArrowheads="1"/>
          </p:cNvSpPr>
          <p:nvPr/>
        </p:nvSpPr>
        <p:spPr bwMode="auto">
          <a:xfrm>
            <a:off x="5065395" y="1789430"/>
            <a:ext cx="359727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b="1"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b="1" dirty="0">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Current disaster management infrastructure</a:t>
            </a:r>
            <a:r>
              <a:rPr lang="en-US" altLang="zh-CN" b="1" dirty="0">
                <a:solidFill>
                  <a:schemeClr val="tx1">
                    <a:lumMod val="65000"/>
                    <a:lumOff val="35000"/>
                  </a:schemeClr>
                </a:solidFill>
                <a:latin typeface="Microsoft YaHei" panose="020B0503020204020204" pitchFamily="34" charset="-122"/>
                <a:ea typeface="Microsoft YaHei" panose="020B0503020204020204" pitchFamily="34" charset="-122"/>
              </a:rPr>
              <a:t> </a:t>
            </a:r>
            <a:endParaRPr lang="en-US"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Oval 14"/>
          <p:cNvSpPr>
            <a:spLocks noChangeArrowheads="1"/>
          </p:cNvSpPr>
          <p:nvPr/>
        </p:nvSpPr>
        <p:spPr bwMode="auto">
          <a:xfrm>
            <a:off x="4455542" y="2385365"/>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46" name="Rectangle 39"/>
          <p:cNvSpPr>
            <a:spLocks noChangeArrowheads="1"/>
          </p:cNvSpPr>
          <p:nvPr/>
        </p:nvSpPr>
        <p:spPr bwMode="auto">
          <a:xfrm>
            <a:off x="4455541" y="2470845"/>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Microsoft YaHei" panose="020B0503020204020204" pitchFamily="34" charset="-122"/>
              </a:rPr>
              <a:t>03</a:t>
            </a:r>
            <a:endParaRPr lang="en-US" altLang="zh-CN" sz="2400" dirty="0" smtClean="0">
              <a:solidFill>
                <a:srgbClr val="FCFBF7"/>
              </a:solidFill>
              <a:latin typeface="Impact" panose="020B0806030902050204" pitchFamily="34" charset="0"/>
              <a:ea typeface="Microsoft YaHei" panose="020B0503020204020204" pitchFamily="34" charset="-122"/>
            </a:endParaRPr>
          </a:p>
        </p:txBody>
      </p:sp>
      <p:sp>
        <p:nvSpPr>
          <p:cNvPr id="48" name="Oval 14"/>
          <p:cNvSpPr>
            <a:spLocks noChangeArrowheads="1"/>
          </p:cNvSpPr>
          <p:nvPr/>
        </p:nvSpPr>
        <p:spPr bwMode="auto">
          <a:xfrm>
            <a:off x="4455542" y="3105445"/>
            <a:ext cx="520573" cy="520573"/>
          </a:xfrm>
          <a:prstGeom prst="ellipse">
            <a:avLst/>
          </a:prstGeom>
          <a:noFill/>
          <a:ln>
            <a:solidFill>
              <a:srgbClr val="EA5514"/>
            </a:solidFill>
          </a:ln>
        </p:spPr>
        <p:txBody>
          <a:bodyPr vert="horz" wrap="square" lIns="91440" tIns="45720" rIns="91440" bIns="45720" numCol="1" anchor="t" anchorCtr="0" compatLnSpc="1"/>
          <a:lstStyle/>
          <a:p>
            <a:endParaRPr lang="zh-CN" altLang="en-US"/>
          </a:p>
        </p:txBody>
      </p:sp>
      <p:sp>
        <p:nvSpPr>
          <p:cNvPr id="49" name="Rectangle 39"/>
          <p:cNvSpPr>
            <a:spLocks noChangeArrowheads="1"/>
          </p:cNvSpPr>
          <p:nvPr/>
        </p:nvSpPr>
        <p:spPr bwMode="auto">
          <a:xfrm>
            <a:off x="4455541" y="3196640"/>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EA5514"/>
                </a:solidFill>
                <a:latin typeface="Impact" panose="020B0806030902050204" pitchFamily="34" charset="0"/>
                <a:ea typeface="Microsoft YaHei" panose="020B0503020204020204" pitchFamily="34" charset="-122"/>
              </a:rPr>
              <a:t>04</a:t>
            </a:r>
            <a:endParaRPr lang="en-US" altLang="zh-CN" sz="2400" dirty="0" smtClean="0">
              <a:solidFill>
                <a:srgbClr val="EA5514"/>
              </a:solidFill>
              <a:latin typeface="Impact" panose="020B0806030902050204" pitchFamily="34" charset="0"/>
              <a:ea typeface="Microsoft YaHei" panose="020B0503020204020204" pitchFamily="34" charset="-122"/>
            </a:endParaRPr>
          </a:p>
        </p:txBody>
      </p:sp>
      <p:sp>
        <p:nvSpPr>
          <p:cNvPr id="50" name="Rectangle 39"/>
          <p:cNvSpPr>
            <a:spLocks noChangeArrowheads="1"/>
          </p:cNvSpPr>
          <p:nvPr/>
        </p:nvSpPr>
        <p:spPr bwMode="auto">
          <a:xfrm>
            <a:off x="5147945" y="2578100"/>
            <a:ext cx="37642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p>
            <a:pPr>
              <a:buFont typeface="Arial" panose="020B0604020202020204" pitchFamily="34" charset="0"/>
              <a:buNone/>
            </a:pPr>
            <a:r>
              <a:rPr lang="en-US" altLang="zh-CN" b="1"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b="1" dirty="0">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technologies used in disaster management </a:t>
            </a:r>
            <a:endParaRPr lang="en-US" altLang="zh-CN" b="1" dirty="0">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endParaRPr>
          </a:p>
        </p:txBody>
      </p:sp>
      <p:sp>
        <p:nvSpPr>
          <p:cNvPr id="6" name="Text Box 5"/>
          <p:cNvSpPr txBox="1"/>
          <p:nvPr/>
        </p:nvSpPr>
        <p:spPr>
          <a:xfrm>
            <a:off x="5065395" y="3257550"/>
            <a:ext cx="3342005" cy="368300"/>
          </a:xfrm>
          <a:prstGeom prst="rect">
            <a:avLst/>
          </a:prstGeom>
          <a:noFill/>
        </p:spPr>
        <p:txBody>
          <a:bodyPr wrap="square" rtlCol="0">
            <a:spAutoFit/>
          </a:bodyPr>
          <a:p>
            <a:r>
              <a:rPr lang="en-US" b="1">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Emergency response  </a:t>
            </a:r>
            <a:endParaRPr lang="en-US" b="1">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200"/>
                                      </p:stCondLst>
                                      <p:childTnLst>
                                        <p:set>
                                          <p:cBhvr>
                                            <p:cTn id="209" dur="1" fill="hold">
                                              <p:stCondLst>
                                                <p:cond delay="0"/>
                                              </p:stCondLst>
                                            </p:cTn>
                                            <p:tgtEl>
                                              <p:spTgt spid="36"/>
                                            </p:tgtEl>
                                            <p:attrNameLst>
                                              <p:attrName>style.visibility</p:attrName>
                                            </p:attrNameLst>
                                          </p:cBhvr>
                                          <p:to>
                                            <p:strVal val="visible"/>
                                          </p:to>
                                        </p:set>
                                        <p:anim calcmode="lin" valueType="num">
                                          <p:cBhvr>
                                            <p:cTn id="210" dur="300" fill="hold"/>
                                            <p:tgtEl>
                                              <p:spTgt spid="36"/>
                                            </p:tgtEl>
                                            <p:attrNameLst>
                                              <p:attrName>ppt_w</p:attrName>
                                            </p:attrNameLst>
                                          </p:cBhvr>
                                          <p:tavLst>
                                            <p:tav tm="0">
                                              <p:val>
                                                <p:fltVal val="0"/>
                                              </p:val>
                                            </p:tav>
                                            <p:tav tm="100000">
                                              <p:val>
                                                <p:strVal val="#ppt_w"/>
                                              </p:val>
                                            </p:tav>
                                          </p:tavLst>
                                        </p:anim>
                                        <p:anim calcmode="lin" valueType="num">
                                          <p:cBhvr>
                                            <p:cTn id="211" dur="300" fill="hold"/>
                                            <p:tgtEl>
                                              <p:spTgt spid="36"/>
                                            </p:tgtEl>
                                            <p:attrNameLst>
                                              <p:attrName>ppt_h</p:attrName>
                                            </p:attrNameLst>
                                          </p:cBhvr>
                                          <p:tavLst>
                                            <p:tav tm="0">
                                              <p:val>
                                                <p:fltVal val="0"/>
                                              </p:val>
                                            </p:tav>
                                            <p:tav tm="100000">
                                              <p:val>
                                                <p:strVal val="#ppt_h"/>
                                              </p:val>
                                            </p:tav>
                                          </p:tavLst>
                                        </p:anim>
                                        <p:animEffect transition="in" filter="fade">
                                          <p:cBhvr>
                                            <p:cTn id="212" dur="300"/>
                                            <p:tgtEl>
                                              <p:spTgt spid="36"/>
                                            </p:tgtEl>
                                          </p:cBhvr>
                                        </p:animEffect>
                                      </p:childTnLst>
                                    </p:cTn>
                                  </p:par>
                                  <p:par>
                                    <p:cTn id="213" presetID="6" presetClass="emph" presetSubtype="0" autoRev="1" fill="hold" grpId="1" nodeType="withEffect">
                                      <p:stCondLst>
                                        <p:cond delay="1500"/>
                                      </p:stCondLst>
                                      <p:childTnLst>
                                        <p:animScale>
                                          <p:cBhvr>
                                            <p:cTn id="214" dur="150" fill="hold"/>
                                            <p:tgtEl>
                                              <p:spTgt spid="36"/>
                                            </p:tgtEl>
                                          </p:cBhvr>
                                          <p:by x="110000" y="110000"/>
                                        </p:animScale>
                                      </p:childTnLst>
                                    </p:cTn>
                                  </p:par>
                                  <p:par>
                                    <p:cTn id="215" presetID="53" presetClass="entr" presetSubtype="16" fill="hold" grpId="0" nodeType="withEffect">
                                      <p:stCondLst>
                                        <p:cond delay="1800"/>
                                      </p:stCondLst>
                                      <p:childTnLst>
                                        <p:set>
                                          <p:cBhvr>
                                            <p:cTn id="216" dur="1" fill="hold">
                                              <p:stCondLst>
                                                <p:cond delay="0"/>
                                              </p:stCondLst>
                                            </p:cTn>
                                            <p:tgtEl>
                                              <p:spTgt spid="40"/>
                                            </p:tgtEl>
                                            <p:attrNameLst>
                                              <p:attrName>style.visibility</p:attrName>
                                            </p:attrNameLst>
                                          </p:cBhvr>
                                          <p:to>
                                            <p:strVal val="visible"/>
                                          </p:to>
                                        </p:set>
                                        <p:anim calcmode="lin" valueType="num">
                                          <p:cBhvr>
                                            <p:cTn id="217" dur="300" fill="hold"/>
                                            <p:tgtEl>
                                              <p:spTgt spid="40"/>
                                            </p:tgtEl>
                                            <p:attrNameLst>
                                              <p:attrName>ppt_w</p:attrName>
                                            </p:attrNameLst>
                                          </p:cBhvr>
                                          <p:tavLst>
                                            <p:tav tm="0">
                                              <p:val>
                                                <p:fltVal val="0"/>
                                              </p:val>
                                            </p:tav>
                                            <p:tav tm="100000">
                                              <p:val>
                                                <p:strVal val="#ppt_w"/>
                                              </p:val>
                                            </p:tav>
                                          </p:tavLst>
                                        </p:anim>
                                        <p:anim calcmode="lin" valueType="num">
                                          <p:cBhvr>
                                            <p:cTn id="218" dur="300" fill="hold"/>
                                            <p:tgtEl>
                                              <p:spTgt spid="40"/>
                                            </p:tgtEl>
                                            <p:attrNameLst>
                                              <p:attrName>ppt_h</p:attrName>
                                            </p:attrNameLst>
                                          </p:cBhvr>
                                          <p:tavLst>
                                            <p:tav tm="0">
                                              <p:val>
                                                <p:fltVal val="0"/>
                                              </p:val>
                                            </p:tav>
                                            <p:tav tm="100000">
                                              <p:val>
                                                <p:strVal val="#ppt_h"/>
                                              </p:val>
                                            </p:tav>
                                          </p:tavLst>
                                        </p:anim>
                                        <p:animEffect transition="in" filter="fade">
                                          <p:cBhvr>
                                            <p:cTn id="219" dur="300"/>
                                            <p:tgtEl>
                                              <p:spTgt spid="40"/>
                                            </p:tgtEl>
                                          </p:cBhvr>
                                        </p:animEffect>
                                      </p:childTnLst>
                                    </p:cTn>
                                  </p:par>
                                  <p:par>
                                    <p:cTn id="220" presetID="6" presetClass="emph" presetSubtype="0" autoRev="1" fill="hold" grpId="1" nodeType="withEffect">
                                      <p:stCondLst>
                                        <p:cond delay="2100"/>
                                      </p:stCondLst>
                                      <p:childTnLst>
                                        <p:animScale>
                                          <p:cBhvr>
                                            <p:cTn id="221" dur="150" fill="hold"/>
                                            <p:tgtEl>
                                              <p:spTgt spid="40"/>
                                            </p:tgtEl>
                                          </p:cBhvr>
                                          <p:by x="110000" y="110000"/>
                                        </p:animScale>
                                      </p:childTnLst>
                                    </p:cTn>
                                  </p:par>
                                  <p:par>
                                    <p:cTn id="222" presetID="2" presetClass="entr" presetSubtype="2" fill="hold" grpId="0" nodeType="withEffect" p14:presetBounceEnd="50000">
                                      <p:stCondLst>
                                        <p:cond delay="2100"/>
                                      </p:stCondLst>
                                      <p:childTnLst>
                                        <p:set>
                                          <p:cBhvr>
                                            <p:cTn id="223" dur="1" fill="hold">
                                              <p:stCondLst>
                                                <p:cond delay="0"/>
                                              </p:stCondLst>
                                            </p:cTn>
                                            <p:tgtEl>
                                              <p:spTgt spid="41"/>
                                            </p:tgtEl>
                                            <p:attrNameLst>
                                              <p:attrName>style.visibility</p:attrName>
                                            </p:attrNameLst>
                                          </p:cBhvr>
                                          <p:to>
                                            <p:strVal val="visible"/>
                                          </p:to>
                                        </p:set>
                                        <p:anim calcmode="lin" valueType="num" p14:bounceEnd="50000">
                                          <p:cBhvr additive="base">
                                            <p:cTn id="224" dur="500" fill="hold"/>
                                            <p:tgtEl>
                                              <p:spTgt spid="41"/>
                                            </p:tgtEl>
                                            <p:attrNameLst>
                                              <p:attrName>ppt_x</p:attrName>
                                            </p:attrNameLst>
                                          </p:cBhvr>
                                          <p:tavLst>
                                            <p:tav tm="0">
                                              <p:val>
                                                <p:strVal val="1+#ppt_w/2"/>
                                              </p:val>
                                            </p:tav>
                                            <p:tav tm="100000">
                                              <p:val>
                                                <p:strVal val="#ppt_x"/>
                                              </p:val>
                                            </p:tav>
                                          </p:tavLst>
                                        </p:anim>
                                        <p:anim calcmode="lin" valueType="num" p14:bounceEnd="50000">
                                          <p:cBhvr additive="base">
                                            <p:cTn id="225" dur="500" fill="hold"/>
                                            <p:tgtEl>
                                              <p:spTgt spid="41"/>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26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300" fill="hold"/>
                                            <p:tgtEl>
                                              <p:spTgt spid="42"/>
                                            </p:tgtEl>
                                            <p:attrNameLst>
                                              <p:attrName>ppt_w</p:attrName>
                                            </p:attrNameLst>
                                          </p:cBhvr>
                                          <p:tavLst>
                                            <p:tav tm="0">
                                              <p:val>
                                                <p:fltVal val="0"/>
                                              </p:val>
                                            </p:tav>
                                            <p:tav tm="100000">
                                              <p:val>
                                                <p:strVal val="#ppt_w"/>
                                              </p:val>
                                            </p:tav>
                                          </p:tavLst>
                                        </p:anim>
                                        <p:anim calcmode="lin" valueType="num">
                                          <p:cBhvr>
                                            <p:cTn id="229" dur="300" fill="hold"/>
                                            <p:tgtEl>
                                              <p:spTgt spid="42"/>
                                            </p:tgtEl>
                                            <p:attrNameLst>
                                              <p:attrName>ppt_h</p:attrName>
                                            </p:attrNameLst>
                                          </p:cBhvr>
                                          <p:tavLst>
                                            <p:tav tm="0">
                                              <p:val>
                                                <p:fltVal val="0"/>
                                              </p:val>
                                            </p:tav>
                                            <p:tav tm="100000">
                                              <p:val>
                                                <p:strVal val="#ppt_h"/>
                                              </p:val>
                                            </p:tav>
                                          </p:tavLst>
                                        </p:anim>
                                        <p:animEffect transition="in" filter="fade">
                                          <p:cBhvr>
                                            <p:cTn id="230" dur="300"/>
                                            <p:tgtEl>
                                              <p:spTgt spid="42"/>
                                            </p:tgtEl>
                                          </p:cBhvr>
                                        </p:animEffect>
                                      </p:childTnLst>
                                    </p:cTn>
                                  </p:par>
                                  <p:par>
                                    <p:cTn id="231" presetID="6" presetClass="emph" presetSubtype="0" autoRev="1" fill="hold" grpId="1" nodeType="withEffect">
                                      <p:stCondLst>
                                        <p:cond delay="2900"/>
                                      </p:stCondLst>
                                      <p:childTnLst>
                                        <p:animScale>
                                          <p:cBhvr>
                                            <p:cTn id="232" dur="150" fill="hold"/>
                                            <p:tgtEl>
                                              <p:spTgt spid="42"/>
                                            </p:tgtEl>
                                          </p:cBhvr>
                                          <p:by x="110000" y="110000"/>
                                        </p:animScale>
                                      </p:childTnLst>
                                    </p:cTn>
                                  </p:par>
                                  <p:par>
                                    <p:cTn id="233" presetID="53" presetClass="entr" presetSubtype="16" fill="hold" grpId="0" nodeType="withEffect">
                                      <p:stCondLst>
                                        <p:cond delay="3200"/>
                                      </p:stCondLst>
                                      <p:childTnLst>
                                        <p:set>
                                          <p:cBhvr>
                                            <p:cTn id="234" dur="1" fill="hold">
                                              <p:stCondLst>
                                                <p:cond delay="0"/>
                                              </p:stCondLst>
                                            </p:cTn>
                                            <p:tgtEl>
                                              <p:spTgt spid="43"/>
                                            </p:tgtEl>
                                            <p:attrNameLst>
                                              <p:attrName>style.visibility</p:attrName>
                                            </p:attrNameLst>
                                          </p:cBhvr>
                                          <p:to>
                                            <p:strVal val="visible"/>
                                          </p:to>
                                        </p:set>
                                        <p:anim calcmode="lin" valueType="num">
                                          <p:cBhvr>
                                            <p:cTn id="235" dur="300" fill="hold"/>
                                            <p:tgtEl>
                                              <p:spTgt spid="43"/>
                                            </p:tgtEl>
                                            <p:attrNameLst>
                                              <p:attrName>ppt_w</p:attrName>
                                            </p:attrNameLst>
                                          </p:cBhvr>
                                          <p:tavLst>
                                            <p:tav tm="0">
                                              <p:val>
                                                <p:fltVal val="0"/>
                                              </p:val>
                                            </p:tav>
                                            <p:tav tm="100000">
                                              <p:val>
                                                <p:strVal val="#ppt_w"/>
                                              </p:val>
                                            </p:tav>
                                          </p:tavLst>
                                        </p:anim>
                                        <p:anim calcmode="lin" valueType="num">
                                          <p:cBhvr>
                                            <p:cTn id="236" dur="300" fill="hold"/>
                                            <p:tgtEl>
                                              <p:spTgt spid="43"/>
                                            </p:tgtEl>
                                            <p:attrNameLst>
                                              <p:attrName>ppt_h</p:attrName>
                                            </p:attrNameLst>
                                          </p:cBhvr>
                                          <p:tavLst>
                                            <p:tav tm="0">
                                              <p:val>
                                                <p:fltVal val="0"/>
                                              </p:val>
                                            </p:tav>
                                            <p:tav tm="100000">
                                              <p:val>
                                                <p:strVal val="#ppt_h"/>
                                              </p:val>
                                            </p:tav>
                                          </p:tavLst>
                                        </p:anim>
                                        <p:animEffect transition="in" filter="fade">
                                          <p:cBhvr>
                                            <p:cTn id="237" dur="300"/>
                                            <p:tgtEl>
                                              <p:spTgt spid="43"/>
                                            </p:tgtEl>
                                          </p:cBhvr>
                                        </p:animEffect>
                                      </p:childTnLst>
                                    </p:cTn>
                                  </p:par>
                                  <p:par>
                                    <p:cTn id="238" presetID="6" presetClass="emph" presetSubtype="0" autoRev="1" fill="hold" grpId="1" nodeType="withEffect">
                                      <p:stCondLst>
                                        <p:cond delay="3500"/>
                                      </p:stCondLst>
                                      <p:childTnLst>
                                        <p:animScale>
                                          <p:cBhvr>
                                            <p:cTn id="239" dur="150" fill="hold"/>
                                            <p:tgtEl>
                                              <p:spTgt spid="43"/>
                                            </p:tgtEl>
                                          </p:cBhvr>
                                          <p:by x="110000" y="110000"/>
                                        </p:animScale>
                                      </p:childTnLst>
                                    </p:cTn>
                                  </p:par>
                                  <p:par>
                                    <p:cTn id="240" presetID="2" presetClass="entr" presetSubtype="2" fill="hold" grpId="0" nodeType="withEffect" p14:presetBounceEnd="50000">
                                      <p:stCondLst>
                                        <p:cond delay="3500"/>
                                      </p:stCondLst>
                                      <p:childTnLst>
                                        <p:set>
                                          <p:cBhvr>
                                            <p:cTn id="241" dur="1" fill="hold">
                                              <p:stCondLst>
                                                <p:cond delay="0"/>
                                              </p:stCondLst>
                                            </p:cTn>
                                            <p:tgtEl>
                                              <p:spTgt spid="44"/>
                                            </p:tgtEl>
                                            <p:attrNameLst>
                                              <p:attrName>style.visibility</p:attrName>
                                            </p:attrNameLst>
                                          </p:cBhvr>
                                          <p:to>
                                            <p:strVal val="visible"/>
                                          </p:to>
                                        </p:set>
                                        <p:anim calcmode="lin" valueType="num" p14:bounceEnd="50000">
                                          <p:cBhvr additive="base">
                                            <p:cTn id="242" dur="500" fill="hold"/>
                                            <p:tgtEl>
                                              <p:spTgt spid="44"/>
                                            </p:tgtEl>
                                            <p:attrNameLst>
                                              <p:attrName>ppt_x</p:attrName>
                                            </p:attrNameLst>
                                          </p:cBhvr>
                                          <p:tavLst>
                                            <p:tav tm="0">
                                              <p:val>
                                                <p:strVal val="1+#ppt_w/2"/>
                                              </p:val>
                                            </p:tav>
                                            <p:tav tm="100000">
                                              <p:val>
                                                <p:strVal val="#ppt_x"/>
                                              </p:val>
                                            </p:tav>
                                          </p:tavLst>
                                        </p:anim>
                                        <p:anim calcmode="lin" valueType="num" p14:bounceEnd="50000">
                                          <p:cBhvr additive="base">
                                            <p:cTn id="243" dur="500" fill="hold"/>
                                            <p:tgtEl>
                                              <p:spTgt spid="44"/>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39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300" fill="hold"/>
                                            <p:tgtEl>
                                              <p:spTgt spid="45"/>
                                            </p:tgtEl>
                                            <p:attrNameLst>
                                              <p:attrName>ppt_w</p:attrName>
                                            </p:attrNameLst>
                                          </p:cBhvr>
                                          <p:tavLst>
                                            <p:tav tm="0">
                                              <p:val>
                                                <p:fltVal val="0"/>
                                              </p:val>
                                            </p:tav>
                                            <p:tav tm="100000">
                                              <p:val>
                                                <p:strVal val="#ppt_w"/>
                                              </p:val>
                                            </p:tav>
                                          </p:tavLst>
                                        </p:anim>
                                        <p:anim calcmode="lin" valueType="num">
                                          <p:cBhvr>
                                            <p:cTn id="247" dur="300" fill="hold"/>
                                            <p:tgtEl>
                                              <p:spTgt spid="45"/>
                                            </p:tgtEl>
                                            <p:attrNameLst>
                                              <p:attrName>ppt_h</p:attrName>
                                            </p:attrNameLst>
                                          </p:cBhvr>
                                          <p:tavLst>
                                            <p:tav tm="0">
                                              <p:val>
                                                <p:fltVal val="0"/>
                                              </p:val>
                                            </p:tav>
                                            <p:tav tm="100000">
                                              <p:val>
                                                <p:strVal val="#ppt_h"/>
                                              </p:val>
                                            </p:tav>
                                          </p:tavLst>
                                        </p:anim>
                                        <p:animEffect transition="in" filter="fade">
                                          <p:cBhvr>
                                            <p:cTn id="248" dur="300"/>
                                            <p:tgtEl>
                                              <p:spTgt spid="45"/>
                                            </p:tgtEl>
                                          </p:cBhvr>
                                        </p:animEffect>
                                      </p:childTnLst>
                                    </p:cTn>
                                  </p:par>
                                  <p:par>
                                    <p:cTn id="249" presetID="6" presetClass="emph" presetSubtype="0" autoRev="1" fill="hold" grpId="1" nodeType="withEffect">
                                      <p:stCondLst>
                                        <p:cond delay="4200"/>
                                      </p:stCondLst>
                                      <p:childTnLst>
                                        <p:animScale>
                                          <p:cBhvr>
                                            <p:cTn id="250" dur="150" fill="hold"/>
                                            <p:tgtEl>
                                              <p:spTgt spid="45"/>
                                            </p:tgtEl>
                                          </p:cBhvr>
                                          <p:by x="110000" y="110000"/>
                                        </p:animScale>
                                      </p:childTnLst>
                                    </p:cTn>
                                  </p:par>
                                  <p:par>
                                    <p:cTn id="251" presetID="53" presetClass="entr" presetSubtype="16" fill="hold" grpId="0" nodeType="withEffect">
                                      <p:stCondLst>
                                        <p:cond delay="4500"/>
                                      </p:stCondLst>
                                      <p:childTnLst>
                                        <p:set>
                                          <p:cBhvr>
                                            <p:cTn id="252" dur="1" fill="hold">
                                              <p:stCondLst>
                                                <p:cond delay="0"/>
                                              </p:stCondLst>
                                            </p:cTn>
                                            <p:tgtEl>
                                              <p:spTgt spid="46"/>
                                            </p:tgtEl>
                                            <p:attrNameLst>
                                              <p:attrName>style.visibility</p:attrName>
                                            </p:attrNameLst>
                                          </p:cBhvr>
                                          <p:to>
                                            <p:strVal val="visible"/>
                                          </p:to>
                                        </p:set>
                                        <p:anim calcmode="lin" valueType="num">
                                          <p:cBhvr>
                                            <p:cTn id="253" dur="300" fill="hold"/>
                                            <p:tgtEl>
                                              <p:spTgt spid="46"/>
                                            </p:tgtEl>
                                            <p:attrNameLst>
                                              <p:attrName>ppt_w</p:attrName>
                                            </p:attrNameLst>
                                          </p:cBhvr>
                                          <p:tavLst>
                                            <p:tav tm="0">
                                              <p:val>
                                                <p:fltVal val="0"/>
                                              </p:val>
                                            </p:tav>
                                            <p:tav tm="100000">
                                              <p:val>
                                                <p:strVal val="#ppt_w"/>
                                              </p:val>
                                            </p:tav>
                                          </p:tavLst>
                                        </p:anim>
                                        <p:anim calcmode="lin" valueType="num">
                                          <p:cBhvr>
                                            <p:cTn id="254" dur="300" fill="hold"/>
                                            <p:tgtEl>
                                              <p:spTgt spid="46"/>
                                            </p:tgtEl>
                                            <p:attrNameLst>
                                              <p:attrName>ppt_h</p:attrName>
                                            </p:attrNameLst>
                                          </p:cBhvr>
                                          <p:tavLst>
                                            <p:tav tm="0">
                                              <p:val>
                                                <p:fltVal val="0"/>
                                              </p:val>
                                            </p:tav>
                                            <p:tav tm="100000">
                                              <p:val>
                                                <p:strVal val="#ppt_h"/>
                                              </p:val>
                                            </p:tav>
                                          </p:tavLst>
                                        </p:anim>
                                        <p:animEffect transition="in" filter="fade">
                                          <p:cBhvr>
                                            <p:cTn id="255" dur="300"/>
                                            <p:tgtEl>
                                              <p:spTgt spid="46"/>
                                            </p:tgtEl>
                                          </p:cBhvr>
                                        </p:animEffect>
                                      </p:childTnLst>
                                    </p:cTn>
                                  </p:par>
                                  <p:par>
                                    <p:cTn id="256" presetID="6" presetClass="emph" presetSubtype="0" autoRev="1" fill="hold" grpId="1" nodeType="withEffect">
                                      <p:stCondLst>
                                        <p:cond delay="4800"/>
                                      </p:stCondLst>
                                      <p:childTnLst>
                                        <p:animScale>
                                          <p:cBhvr>
                                            <p:cTn id="257" dur="150" fill="hold"/>
                                            <p:tgtEl>
                                              <p:spTgt spid="46"/>
                                            </p:tgtEl>
                                          </p:cBhvr>
                                          <p:by x="110000" y="110000"/>
                                        </p:animScale>
                                      </p:childTnLst>
                                    </p:cTn>
                                  </p:par>
                                  <p:par>
                                    <p:cTn id="258" presetID="53" presetClass="entr" presetSubtype="16" fill="hold" grpId="0" nodeType="withEffect">
                                      <p:stCondLst>
                                        <p:cond delay="5200"/>
                                      </p:stCondLst>
                                      <p:childTnLst>
                                        <p:set>
                                          <p:cBhvr>
                                            <p:cTn id="259" dur="1" fill="hold">
                                              <p:stCondLst>
                                                <p:cond delay="0"/>
                                              </p:stCondLst>
                                            </p:cTn>
                                            <p:tgtEl>
                                              <p:spTgt spid="48"/>
                                            </p:tgtEl>
                                            <p:attrNameLst>
                                              <p:attrName>style.visibility</p:attrName>
                                            </p:attrNameLst>
                                          </p:cBhvr>
                                          <p:to>
                                            <p:strVal val="visible"/>
                                          </p:to>
                                        </p:set>
                                        <p:anim calcmode="lin" valueType="num">
                                          <p:cBhvr>
                                            <p:cTn id="260" dur="300" fill="hold"/>
                                            <p:tgtEl>
                                              <p:spTgt spid="48"/>
                                            </p:tgtEl>
                                            <p:attrNameLst>
                                              <p:attrName>ppt_w</p:attrName>
                                            </p:attrNameLst>
                                          </p:cBhvr>
                                          <p:tavLst>
                                            <p:tav tm="0">
                                              <p:val>
                                                <p:fltVal val="0"/>
                                              </p:val>
                                            </p:tav>
                                            <p:tav tm="100000">
                                              <p:val>
                                                <p:strVal val="#ppt_w"/>
                                              </p:val>
                                            </p:tav>
                                          </p:tavLst>
                                        </p:anim>
                                        <p:anim calcmode="lin" valueType="num">
                                          <p:cBhvr>
                                            <p:cTn id="261" dur="300" fill="hold"/>
                                            <p:tgtEl>
                                              <p:spTgt spid="48"/>
                                            </p:tgtEl>
                                            <p:attrNameLst>
                                              <p:attrName>ppt_h</p:attrName>
                                            </p:attrNameLst>
                                          </p:cBhvr>
                                          <p:tavLst>
                                            <p:tav tm="0">
                                              <p:val>
                                                <p:fltVal val="0"/>
                                              </p:val>
                                            </p:tav>
                                            <p:tav tm="100000">
                                              <p:val>
                                                <p:strVal val="#ppt_h"/>
                                              </p:val>
                                            </p:tav>
                                          </p:tavLst>
                                        </p:anim>
                                        <p:animEffect transition="in" filter="fade">
                                          <p:cBhvr>
                                            <p:cTn id="262" dur="300"/>
                                            <p:tgtEl>
                                              <p:spTgt spid="48"/>
                                            </p:tgtEl>
                                          </p:cBhvr>
                                        </p:animEffect>
                                      </p:childTnLst>
                                    </p:cTn>
                                  </p:par>
                                  <p:par>
                                    <p:cTn id="263" presetID="6" presetClass="emph" presetSubtype="0" autoRev="1" fill="hold" grpId="1" nodeType="withEffect">
                                      <p:stCondLst>
                                        <p:cond delay="5500"/>
                                      </p:stCondLst>
                                      <p:childTnLst>
                                        <p:animScale>
                                          <p:cBhvr>
                                            <p:cTn id="264" dur="150" fill="hold"/>
                                            <p:tgtEl>
                                              <p:spTgt spid="48"/>
                                            </p:tgtEl>
                                          </p:cBhvr>
                                          <p:by x="110000" y="110000"/>
                                        </p:animScale>
                                      </p:childTnLst>
                                    </p:cTn>
                                  </p:par>
                                  <p:par>
                                    <p:cTn id="265" presetID="53" presetClass="entr" presetSubtype="16" fill="hold" grpId="0" nodeType="withEffect">
                                      <p:stCondLst>
                                        <p:cond delay="5800"/>
                                      </p:stCondLst>
                                      <p:childTnLst>
                                        <p:set>
                                          <p:cBhvr>
                                            <p:cTn id="266" dur="1" fill="hold">
                                              <p:stCondLst>
                                                <p:cond delay="0"/>
                                              </p:stCondLst>
                                            </p:cTn>
                                            <p:tgtEl>
                                              <p:spTgt spid="49"/>
                                            </p:tgtEl>
                                            <p:attrNameLst>
                                              <p:attrName>style.visibility</p:attrName>
                                            </p:attrNameLst>
                                          </p:cBhvr>
                                          <p:to>
                                            <p:strVal val="visible"/>
                                          </p:to>
                                        </p:set>
                                        <p:anim calcmode="lin" valueType="num">
                                          <p:cBhvr>
                                            <p:cTn id="267" dur="300" fill="hold"/>
                                            <p:tgtEl>
                                              <p:spTgt spid="49"/>
                                            </p:tgtEl>
                                            <p:attrNameLst>
                                              <p:attrName>ppt_w</p:attrName>
                                            </p:attrNameLst>
                                          </p:cBhvr>
                                          <p:tavLst>
                                            <p:tav tm="0">
                                              <p:val>
                                                <p:fltVal val="0"/>
                                              </p:val>
                                            </p:tav>
                                            <p:tav tm="100000">
                                              <p:val>
                                                <p:strVal val="#ppt_w"/>
                                              </p:val>
                                            </p:tav>
                                          </p:tavLst>
                                        </p:anim>
                                        <p:anim calcmode="lin" valueType="num">
                                          <p:cBhvr>
                                            <p:cTn id="268" dur="300" fill="hold"/>
                                            <p:tgtEl>
                                              <p:spTgt spid="49"/>
                                            </p:tgtEl>
                                            <p:attrNameLst>
                                              <p:attrName>ppt_h</p:attrName>
                                            </p:attrNameLst>
                                          </p:cBhvr>
                                          <p:tavLst>
                                            <p:tav tm="0">
                                              <p:val>
                                                <p:fltVal val="0"/>
                                              </p:val>
                                            </p:tav>
                                            <p:tav tm="100000">
                                              <p:val>
                                                <p:strVal val="#ppt_h"/>
                                              </p:val>
                                            </p:tav>
                                          </p:tavLst>
                                        </p:anim>
                                        <p:animEffect transition="in" filter="fade">
                                          <p:cBhvr>
                                            <p:cTn id="269" dur="300"/>
                                            <p:tgtEl>
                                              <p:spTgt spid="49"/>
                                            </p:tgtEl>
                                          </p:cBhvr>
                                        </p:animEffect>
                                      </p:childTnLst>
                                    </p:cTn>
                                  </p:par>
                                  <p:par>
                                    <p:cTn id="270" presetID="6" presetClass="emph" presetSubtype="0" autoRev="1" fill="hold" grpId="1" nodeType="withEffect">
                                      <p:stCondLst>
                                        <p:cond delay="6100"/>
                                      </p:stCondLst>
                                      <p:childTnLst>
                                        <p:animScale>
                                          <p:cBhvr>
                                            <p:cTn id="271" dur="150" fill="hold"/>
                                            <p:tgtEl>
                                              <p:spTgt spid="49"/>
                                            </p:tgtEl>
                                          </p:cBhvr>
                                          <p:by x="110000" y="110000"/>
                                        </p:animScale>
                                      </p:childTnLst>
                                    </p:cTn>
                                  </p:par>
                                  <p:par>
                                    <p:cTn id="272" presetID="2" presetClass="entr" presetSubtype="2" fill="hold" grpId="0" nodeType="withEffect" p14:presetBounceEnd="50000">
                                      <p:stCondLst>
                                        <p:cond delay="6100"/>
                                      </p:stCondLst>
                                      <p:childTnLst>
                                        <p:set>
                                          <p:cBhvr>
                                            <p:cTn id="273" dur="1" fill="hold">
                                              <p:stCondLst>
                                                <p:cond delay="0"/>
                                              </p:stCondLst>
                                            </p:cTn>
                                            <p:tgtEl>
                                              <p:spTgt spid="50"/>
                                            </p:tgtEl>
                                            <p:attrNameLst>
                                              <p:attrName>style.visibility</p:attrName>
                                            </p:attrNameLst>
                                          </p:cBhvr>
                                          <p:to>
                                            <p:strVal val="visible"/>
                                          </p:to>
                                        </p:set>
                                        <p:anim calcmode="lin" valueType="num" p14:bounceEnd="50000">
                                          <p:cBhvr additive="base">
                                            <p:cTn id="274" dur="500" fill="hold"/>
                                            <p:tgtEl>
                                              <p:spTgt spid="50"/>
                                            </p:tgtEl>
                                            <p:attrNameLst>
                                              <p:attrName>ppt_x</p:attrName>
                                            </p:attrNameLst>
                                          </p:cBhvr>
                                          <p:tavLst>
                                            <p:tav tm="0">
                                              <p:val>
                                                <p:strVal val="1+#ppt_w/2"/>
                                              </p:val>
                                            </p:tav>
                                            <p:tav tm="100000">
                                              <p:val>
                                                <p:strVal val="#ppt_x"/>
                                              </p:val>
                                            </p:tav>
                                          </p:tavLst>
                                        </p:anim>
                                        <p:anim calcmode="lin" valueType="num" p14:bounceEnd="50000">
                                          <p:cBhvr additive="base">
                                            <p:cTn id="275"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bldLvl="0" animBg="1"/>
          <p:bldP spid="10" grpId="1" bldLvl="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animBg="1"/>
          <p:bldP spid="36" grpId="1" animBg="1"/>
          <p:bldP spid="40" grpId="0"/>
          <p:bldP spid="40" grpId="1"/>
          <p:bldP spid="41" grpId="0"/>
          <p:bldP spid="42" grpId="0" animBg="1"/>
          <p:bldP spid="42" grpId="1" animBg="1"/>
          <p:bldP spid="43" grpId="0"/>
          <p:bldP spid="43" grpId="1"/>
          <p:bldP spid="44" grpId="0"/>
          <p:bldP spid="45" grpId="0" animBg="1"/>
          <p:bldP spid="45" grpId="1" animBg="1"/>
          <p:bldP spid="46" grpId="0"/>
          <p:bldP spid="46" grpId="1"/>
          <p:bldP spid="48" grpId="0" animBg="1"/>
          <p:bldP spid="48" grpId="1" animBg="1"/>
          <p:bldP spid="49" grpId="0"/>
          <p:bldP spid="49" grpId="1"/>
          <p:bldP spid="5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200"/>
                                      </p:stCondLst>
                                      <p:childTnLst>
                                        <p:set>
                                          <p:cBhvr>
                                            <p:cTn id="209" dur="1" fill="hold">
                                              <p:stCondLst>
                                                <p:cond delay="0"/>
                                              </p:stCondLst>
                                            </p:cTn>
                                            <p:tgtEl>
                                              <p:spTgt spid="36"/>
                                            </p:tgtEl>
                                            <p:attrNameLst>
                                              <p:attrName>style.visibility</p:attrName>
                                            </p:attrNameLst>
                                          </p:cBhvr>
                                          <p:to>
                                            <p:strVal val="visible"/>
                                          </p:to>
                                        </p:set>
                                        <p:anim calcmode="lin" valueType="num">
                                          <p:cBhvr>
                                            <p:cTn id="210" dur="300" fill="hold"/>
                                            <p:tgtEl>
                                              <p:spTgt spid="36"/>
                                            </p:tgtEl>
                                            <p:attrNameLst>
                                              <p:attrName>ppt_w</p:attrName>
                                            </p:attrNameLst>
                                          </p:cBhvr>
                                          <p:tavLst>
                                            <p:tav tm="0">
                                              <p:val>
                                                <p:fltVal val="0"/>
                                              </p:val>
                                            </p:tav>
                                            <p:tav tm="100000">
                                              <p:val>
                                                <p:strVal val="#ppt_w"/>
                                              </p:val>
                                            </p:tav>
                                          </p:tavLst>
                                        </p:anim>
                                        <p:anim calcmode="lin" valueType="num">
                                          <p:cBhvr>
                                            <p:cTn id="211" dur="300" fill="hold"/>
                                            <p:tgtEl>
                                              <p:spTgt spid="36"/>
                                            </p:tgtEl>
                                            <p:attrNameLst>
                                              <p:attrName>ppt_h</p:attrName>
                                            </p:attrNameLst>
                                          </p:cBhvr>
                                          <p:tavLst>
                                            <p:tav tm="0">
                                              <p:val>
                                                <p:fltVal val="0"/>
                                              </p:val>
                                            </p:tav>
                                            <p:tav tm="100000">
                                              <p:val>
                                                <p:strVal val="#ppt_h"/>
                                              </p:val>
                                            </p:tav>
                                          </p:tavLst>
                                        </p:anim>
                                        <p:animEffect transition="in" filter="fade">
                                          <p:cBhvr>
                                            <p:cTn id="212" dur="300"/>
                                            <p:tgtEl>
                                              <p:spTgt spid="36"/>
                                            </p:tgtEl>
                                          </p:cBhvr>
                                        </p:animEffect>
                                      </p:childTnLst>
                                    </p:cTn>
                                  </p:par>
                                  <p:par>
                                    <p:cTn id="213" presetID="6" presetClass="emph" presetSubtype="0" autoRev="1" fill="hold" grpId="1" nodeType="withEffect">
                                      <p:stCondLst>
                                        <p:cond delay="1500"/>
                                      </p:stCondLst>
                                      <p:childTnLst>
                                        <p:animScale>
                                          <p:cBhvr>
                                            <p:cTn id="214" dur="150" fill="hold"/>
                                            <p:tgtEl>
                                              <p:spTgt spid="36"/>
                                            </p:tgtEl>
                                          </p:cBhvr>
                                          <p:by x="110000" y="110000"/>
                                        </p:animScale>
                                      </p:childTnLst>
                                    </p:cTn>
                                  </p:par>
                                  <p:par>
                                    <p:cTn id="215" presetID="53" presetClass="entr" presetSubtype="16" fill="hold" grpId="0" nodeType="withEffect">
                                      <p:stCondLst>
                                        <p:cond delay="1800"/>
                                      </p:stCondLst>
                                      <p:childTnLst>
                                        <p:set>
                                          <p:cBhvr>
                                            <p:cTn id="216" dur="1" fill="hold">
                                              <p:stCondLst>
                                                <p:cond delay="0"/>
                                              </p:stCondLst>
                                            </p:cTn>
                                            <p:tgtEl>
                                              <p:spTgt spid="40"/>
                                            </p:tgtEl>
                                            <p:attrNameLst>
                                              <p:attrName>style.visibility</p:attrName>
                                            </p:attrNameLst>
                                          </p:cBhvr>
                                          <p:to>
                                            <p:strVal val="visible"/>
                                          </p:to>
                                        </p:set>
                                        <p:anim calcmode="lin" valueType="num">
                                          <p:cBhvr>
                                            <p:cTn id="217" dur="300" fill="hold"/>
                                            <p:tgtEl>
                                              <p:spTgt spid="40"/>
                                            </p:tgtEl>
                                            <p:attrNameLst>
                                              <p:attrName>ppt_w</p:attrName>
                                            </p:attrNameLst>
                                          </p:cBhvr>
                                          <p:tavLst>
                                            <p:tav tm="0">
                                              <p:val>
                                                <p:fltVal val="0"/>
                                              </p:val>
                                            </p:tav>
                                            <p:tav tm="100000">
                                              <p:val>
                                                <p:strVal val="#ppt_w"/>
                                              </p:val>
                                            </p:tav>
                                          </p:tavLst>
                                        </p:anim>
                                        <p:anim calcmode="lin" valueType="num">
                                          <p:cBhvr>
                                            <p:cTn id="218" dur="300" fill="hold"/>
                                            <p:tgtEl>
                                              <p:spTgt spid="40"/>
                                            </p:tgtEl>
                                            <p:attrNameLst>
                                              <p:attrName>ppt_h</p:attrName>
                                            </p:attrNameLst>
                                          </p:cBhvr>
                                          <p:tavLst>
                                            <p:tav tm="0">
                                              <p:val>
                                                <p:fltVal val="0"/>
                                              </p:val>
                                            </p:tav>
                                            <p:tav tm="100000">
                                              <p:val>
                                                <p:strVal val="#ppt_h"/>
                                              </p:val>
                                            </p:tav>
                                          </p:tavLst>
                                        </p:anim>
                                        <p:animEffect transition="in" filter="fade">
                                          <p:cBhvr>
                                            <p:cTn id="219" dur="300"/>
                                            <p:tgtEl>
                                              <p:spTgt spid="40"/>
                                            </p:tgtEl>
                                          </p:cBhvr>
                                        </p:animEffect>
                                      </p:childTnLst>
                                    </p:cTn>
                                  </p:par>
                                  <p:par>
                                    <p:cTn id="220" presetID="6" presetClass="emph" presetSubtype="0" autoRev="1" fill="hold" grpId="1" nodeType="withEffect">
                                      <p:stCondLst>
                                        <p:cond delay="2100"/>
                                      </p:stCondLst>
                                      <p:childTnLst>
                                        <p:animScale>
                                          <p:cBhvr>
                                            <p:cTn id="221" dur="150" fill="hold"/>
                                            <p:tgtEl>
                                              <p:spTgt spid="40"/>
                                            </p:tgtEl>
                                          </p:cBhvr>
                                          <p:by x="110000" y="110000"/>
                                        </p:animScale>
                                      </p:childTnLst>
                                    </p:cTn>
                                  </p:par>
                                  <p:par>
                                    <p:cTn id="222" presetID="2" presetClass="entr" presetSubtype="2" fill="hold" grpId="0" nodeType="withEffect">
                                      <p:stCondLst>
                                        <p:cond delay="2100"/>
                                      </p:stCondLst>
                                      <p:childTnLst>
                                        <p:set>
                                          <p:cBhvr>
                                            <p:cTn id="223" dur="1" fill="hold">
                                              <p:stCondLst>
                                                <p:cond delay="0"/>
                                              </p:stCondLst>
                                            </p:cTn>
                                            <p:tgtEl>
                                              <p:spTgt spid="41"/>
                                            </p:tgtEl>
                                            <p:attrNameLst>
                                              <p:attrName>style.visibility</p:attrName>
                                            </p:attrNameLst>
                                          </p:cBhvr>
                                          <p:to>
                                            <p:strVal val="visible"/>
                                          </p:to>
                                        </p:set>
                                        <p:anim calcmode="lin" valueType="num">
                                          <p:cBhvr additive="base">
                                            <p:cTn id="224" dur="500" fill="hold"/>
                                            <p:tgtEl>
                                              <p:spTgt spid="41"/>
                                            </p:tgtEl>
                                            <p:attrNameLst>
                                              <p:attrName>ppt_x</p:attrName>
                                            </p:attrNameLst>
                                          </p:cBhvr>
                                          <p:tavLst>
                                            <p:tav tm="0">
                                              <p:val>
                                                <p:strVal val="1+#ppt_w/2"/>
                                              </p:val>
                                            </p:tav>
                                            <p:tav tm="100000">
                                              <p:val>
                                                <p:strVal val="#ppt_x"/>
                                              </p:val>
                                            </p:tav>
                                          </p:tavLst>
                                        </p:anim>
                                        <p:anim calcmode="lin" valueType="num">
                                          <p:cBhvr additive="base">
                                            <p:cTn id="225" dur="500" fill="hold"/>
                                            <p:tgtEl>
                                              <p:spTgt spid="41"/>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26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300" fill="hold"/>
                                            <p:tgtEl>
                                              <p:spTgt spid="42"/>
                                            </p:tgtEl>
                                            <p:attrNameLst>
                                              <p:attrName>ppt_w</p:attrName>
                                            </p:attrNameLst>
                                          </p:cBhvr>
                                          <p:tavLst>
                                            <p:tav tm="0">
                                              <p:val>
                                                <p:fltVal val="0"/>
                                              </p:val>
                                            </p:tav>
                                            <p:tav tm="100000">
                                              <p:val>
                                                <p:strVal val="#ppt_w"/>
                                              </p:val>
                                            </p:tav>
                                          </p:tavLst>
                                        </p:anim>
                                        <p:anim calcmode="lin" valueType="num">
                                          <p:cBhvr>
                                            <p:cTn id="229" dur="300" fill="hold"/>
                                            <p:tgtEl>
                                              <p:spTgt spid="42"/>
                                            </p:tgtEl>
                                            <p:attrNameLst>
                                              <p:attrName>ppt_h</p:attrName>
                                            </p:attrNameLst>
                                          </p:cBhvr>
                                          <p:tavLst>
                                            <p:tav tm="0">
                                              <p:val>
                                                <p:fltVal val="0"/>
                                              </p:val>
                                            </p:tav>
                                            <p:tav tm="100000">
                                              <p:val>
                                                <p:strVal val="#ppt_h"/>
                                              </p:val>
                                            </p:tav>
                                          </p:tavLst>
                                        </p:anim>
                                        <p:animEffect transition="in" filter="fade">
                                          <p:cBhvr>
                                            <p:cTn id="230" dur="300"/>
                                            <p:tgtEl>
                                              <p:spTgt spid="42"/>
                                            </p:tgtEl>
                                          </p:cBhvr>
                                        </p:animEffect>
                                      </p:childTnLst>
                                    </p:cTn>
                                  </p:par>
                                  <p:par>
                                    <p:cTn id="231" presetID="6" presetClass="emph" presetSubtype="0" autoRev="1" fill="hold" grpId="1" nodeType="withEffect">
                                      <p:stCondLst>
                                        <p:cond delay="2900"/>
                                      </p:stCondLst>
                                      <p:childTnLst>
                                        <p:animScale>
                                          <p:cBhvr>
                                            <p:cTn id="232" dur="150" fill="hold"/>
                                            <p:tgtEl>
                                              <p:spTgt spid="42"/>
                                            </p:tgtEl>
                                          </p:cBhvr>
                                          <p:by x="110000" y="110000"/>
                                        </p:animScale>
                                      </p:childTnLst>
                                    </p:cTn>
                                  </p:par>
                                  <p:par>
                                    <p:cTn id="233" presetID="53" presetClass="entr" presetSubtype="16" fill="hold" grpId="0" nodeType="withEffect">
                                      <p:stCondLst>
                                        <p:cond delay="3200"/>
                                      </p:stCondLst>
                                      <p:childTnLst>
                                        <p:set>
                                          <p:cBhvr>
                                            <p:cTn id="234" dur="1" fill="hold">
                                              <p:stCondLst>
                                                <p:cond delay="0"/>
                                              </p:stCondLst>
                                            </p:cTn>
                                            <p:tgtEl>
                                              <p:spTgt spid="43"/>
                                            </p:tgtEl>
                                            <p:attrNameLst>
                                              <p:attrName>style.visibility</p:attrName>
                                            </p:attrNameLst>
                                          </p:cBhvr>
                                          <p:to>
                                            <p:strVal val="visible"/>
                                          </p:to>
                                        </p:set>
                                        <p:anim calcmode="lin" valueType="num">
                                          <p:cBhvr>
                                            <p:cTn id="235" dur="300" fill="hold"/>
                                            <p:tgtEl>
                                              <p:spTgt spid="43"/>
                                            </p:tgtEl>
                                            <p:attrNameLst>
                                              <p:attrName>ppt_w</p:attrName>
                                            </p:attrNameLst>
                                          </p:cBhvr>
                                          <p:tavLst>
                                            <p:tav tm="0">
                                              <p:val>
                                                <p:fltVal val="0"/>
                                              </p:val>
                                            </p:tav>
                                            <p:tav tm="100000">
                                              <p:val>
                                                <p:strVal val="#ppt_w"/>
                                              </p:val>
                                            </p:tav>
                                          </p:tavLst>
                                        </p:anim>
                                        <p:anim calcmode="lin" valueType="num">
                                          <p:cBhvr>
                                            <p:cTn id="236" dur="300" fill="hold"/>
                                            <p:tgtEl>
                                              <p:spTgt spid="43"/>
                                            </p:tgtEl>
                                            <p:attrNameLst>
                                              <p:attrName>ppt_h</p:attrName>
                                            </p:attrNameLst>
                                          </p:cBhvr>
                                          <p:tavLst>
                                            <p:tav tm="0">
                                              <p:val>
                                                <p:fltVal val="0"/>
                                              </p:val>
                                            </p:tav>
                                            <p:tav tm="100000">
                                              <p:val>
                                                <p:strVal val="#ppt_h"/>
                                              </p:val>
                                            </p:tav>
                                          </p:tavLst>
                                        </p:anim>
                                        <p:animEffect transition="in" filter="fade">
                                          <p:cBhvr>
                                            <p:cTn id="237" dur="300"/>
                                            <p:tgtEl>
                                              <p:spTgt spid="43"/>
                                            </p:tgtEl>
                                          </p:cBhvr>
                                        </p:animEffect>
                                      </p:childTnLst>
                                    </p:cTn>
                                  </p:par>
                                  <p:par>
                                    <p:cTn id="238" presetID="6" presetClass="emph" presetSubtype="0" autoRev="1" fill="hold" grpId="1" nodeType="withEffect">
                                      <p:stCondLst>
                                        <p:cond delay="3500"/>
                                      </p:stCondLst>
                                      <p:childTnLst>
                                        <p:animScale>
                                          <p:cBhvr>
                                            <p:cTn id="239" dur="150" fill="hold"/>
                                            <p:tgtEl>
                                              <p:spTgt spid="43"/>
                                            </p:tgtEl>
                                          </p:cBhvr>
                                          <p:by x="110000" y="110000"/>
                                        </p:animScale>
                                      </p:childTnLst>
                                    </p:cTn>
                                  </p:par>
                                  <p:par>
                                    <p:cTn id="240" presetID="2" presetClass="entr" presetSubtype="2" fill="hold" grpId="0" nodeType="withEffect">
                                      <p:stCondLst>
                                        <p:cond delay="3500"/>
                                      </p:stCondLst>
                                      <p:childTnLst>
                                        <p:set>
                                          <p:cBhvr>
                                            <p:cTn id="241" dur="1" fill="hold">
                                              <p:stCondLst>
                                                <p:cond delay="0"/>
                                              </p:stCondLst>
                                            </p:cTn>
                                            <p:tgtEl>
                                              <p:spTgt spid="44"/>
                                            </p:tgtEl>
                                            <p:attrNameLst>
                                              <p:attrName>style.visibility</p:attrName>
                                            </p:attrNameLst>
                                          </p:cBhvr>
                                          <p:to>
                                            <p:strVal val="visible"/>
                                          </p:to>
                                        </p:set>
                                        <p:anim calcmode="lin" valueType="num">
                                          <p:cBhvr additive="base">
                                            <p:cTn id="242" dur="500" fill="hold"/>
                                            <p:tgtEl>
                                              <p:spTgt spid="44"/>
                                            </p:tgtEl>
                                            <p:attrNameLst>
                                              <p:attrName>ppt_x</p:attrName>
                                            </p:attrNameLst>
                                          </p:cBhvr>
                                          <p:tavLst>
                                            <p:tav tm="0">
                                              <p:val>
                                                <p:strVal val="1+#ppt_w/2"/>
                                              </p:val>
                                            </p:tav>
                                            <p:tav tm="100000">
                                              <p:val>
                                                <p:strVal val="#ppt_x"/>
                                              </p:val>
                                            </p:tav>
                                          </p:tavLst>
                                        </p:anim>
                                        <p:anim calcmode="lin" valueType="num">
                                          <p:cBhvr additive="base">
                                            <p:cTn id="243" dur="500" fill="hold"/>
                                            <p:tgtEl>
                                              <p:spTgt spid="44"/>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39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300" fill="hold"/>
                                            <p:tgtEl>
                                              <p:spTgt spid="45"/>
                                            </p:tgtEl>
                                            <p:attrNameLst>
                                              <p:attrName>ppt_w</p:attrName>
                                            </p:attrNameLst>
                                          </p:cBhvr>
                                          <p:tavLst>
                                            <p:tav tm="0">
                                              <p:val>
                                                <p:fltVal val="0"/>
                                              </p:val>
                                            </p:tav>
                                            <p:tav tm="100000">
                                              <p:val>
                                                <p:strVal val="#ppt_w"/>
                                              </p:val>
                                            </p:tav>
                                          </p:tavLst>
                                        </p:anim>
                                        <p:anim calcmode="lin" valueType="num">
                                          <p:cBhvr>
                                            <p:cTn id="247" dur="300" fill="hold"/>
                                            <p:tgtEl>
                                              <p:spTgt spid="45"/>
                                            </p:tgtEl>
                                            <p:attrNameLst>
                                              <p:attrName>ppt_h</p:attrName>
                                            </p:attrNameLst>
                                          </p:cBhvr>
                                          <p:tavLst>
                                            <p:tav tm="0">
                                              <p:val>
                                                <p:fltVal val="0"/>
                                              </p:val>
                                            </p:tav>
                                            <p:tav tm="100000">
                                              <p:val>
                                                <p:strVal val="#ppt_h"/>
                                              </p:val>
                                            </p:tav>
                                          </p:tavLst>
                                        </p:anim>
                                        <p:animEffect transition="in" filter="fade">
                                          <p:cBhvr>
                                            <p:cTn id="248" dur="300"/>
                                            <p:tgtEl>
                                              <p:spTgt spid="45"/>
                                            </p:tgtEl>
                                          </p:cBhvr>
                                        </p:animEffect>
                                      </p:childTnLst>
                                    </p:cTn>
                                  </p:par>
                                  <p:par>
                                    <p:cTn id="249" presetID="6" presetClass="emph" presetSubtype="0" autoRev="1" fill="hold" grpId="1" nodeType="withEffect">
                                      <p:stCondLst>
                                        <p:cond delay="4200"/>
                                      </p:stCondLst>
                                      <p:childTnLst>
                                        <p:animScale>
                                          <p:cBhvr>
                                            <p:cTn id="250" dur="150" fill="hold"/>
                                            <p:tgtEl>
                                              <p:spTgt spid="45"/>
                                            </p:tgtEl>
                                          </p:cBhvr>
                                          <p:by x="110000" y="110000"/>
                                        </p:animScale>
                                      </p:childTnLst>
                                    </p:cTn>
                                  </p:par>
                                  <p:par>
                                    <p:cTn id="251" presetID="53" presetClass="entr" presetSubtype="16" fill="hold" grpId="0" nodeType="withEffect">
                                      <p:stCondLst>
                                        <p:cond delay="4500"/>
                                      </p:stCondLst>
                                      <p:childTnLst>
                                        <p:set>
                                          <p:cBhvr>
                                            <p:cTn id="252" dur="1" fill="hold">
                                              <p:stCondLst>
                                                <p:cond delay="0"/>
                                              </p:stCondLst>
                                            </p:cTn>
                                            <p:tgtEl>
                                              <p:spTgt spid="46"/>
                                            </p:tgtEl>
                                            <p:attrNameLst>
                                              <p:attrName>style.visibility</p:attrName>
                                            </p:attrNameLst>
                                          </p:cBhvr>
                                          <p:to>
                                            <p:strVal val="visible"/>
                                          </p:to>
                                        </p:set>
                                        <p:anim calcmode="lin" valueType="num">
                                          <p:cBhvr>
                                            <p:cTn id="253" dur="300" fill="hold"/>
                                            <p:tgtEl>
                                              <p:spTgt spid="46"/>
                                            </p:tgtEl>
                                            <p:attrNameLst>
                                              <p:attrName>ppt_w</p:attrName>
                                            </p:attrNameLst>
                                          </p:cBhvr>
                                          <p:tavLst>
                                            <p:tav tm="0">
                                              <p:val>
                                                <p:fltVal val="0"/>
                                              </p:val>
                                            </p:tav>
                                            <p:tav tm="100000">
                                              <p:val>
                                                <p:strVal val="#ppt_w"/>
                                              </p:val>
                                            </p:tav>
                                          </p:tavLst>
                                        </p:anim>
                                        <p:anim calcmode="lin" valueType="num">
                                          <p:cBhvr>
                                            <p:cTn id="254" dur="300" fill="hold"/>
                                            <p:tgtEl>
                                              <p:spTgt spid="46"/>
                                            </p:tgtEl>
                                            <p:attrNameLst>
                                              <p:attrName>ppt_h</p:attrName>
                                            </p:attrNameLst>
                                          </p:cBhvr>
                                          <p:tavLst>
                                            <p:tav tm="0">
                                              <p:val>
                                                <p:fltVal val="0"/>
                                              </p:val>
                                            </p:tav>
                                            <p:tav tm="100000">
                                              <p:val>
                                                <p:strVal val="#ppt_h"/>
                                              </p:val>
                                            </p:tav>
                                          </p:tavLst>
                                        </p:anim>
                                        <p:animEffect transition="in" filter="fade">
                                          <p:cBhvr>
                                            <p:cTn id="255" dur="300"/>
                                            <p:tgtEl>
                                              <p:spTgt spid="46"/>
                                            </p:tgtEl>
                                          </p:cBhvr>
                                        </p:animEffect>
                                      </p:childTnLst>
                                    </p:cTn>
                                  </p:par>
                                  <p:par>
                                    <p:cTn id="256" presetID="6" presetClass="emph" presetSubtype="0" autoRev="1" fill="hold" grpId="1" nodeType="withEffect">
                                      <p:stCondLst>
                                        <p:cond delay="4800"/>
                                      </p:stCondLst>
                                      <p:childTnLst>
                                        <p:animScale>
                                          <p:cBhvr>
                                            <p:cTn id="257" dur="150" fill="hold"/>
                                            <p:tgtEl>
                                              <p:spTgt spid="46"/>
                                            </p:tgtEl>
                                          </p:cBhvr>
                                          <p:by x="110000" y="110000"/>
                                        </p:animScale>
                                      </p:childTnLst>
                                    </p:cTn>
                                  </p:par>
                                  <p:par>
                                    <p:cTn id="258" presetID="53" presetClass="entr" presetSubtype="16" fill="hold" grpId="0" nodeType="withEffect">
                                      <p:stCondLst>
                                        <p:cond delay="5200"/>
                                      </p:stCondLst>
                                      <p:childTnLst>
                                        <p:set>
                                          <p:cBhvr>
                                            <p:cTn id="259" dur="1" fill="hold">
                                              <p:stCondLst>
                                                <p:cond delay="0"/>
                                              </p:stCondLst>
                                            </p:cTn>
                                            <p:tgtEl>
                                              <p:spTgt spid="48"/>
                                            </p:tgtEl>
                                            <p:attrNameLst>
                                              <p:attrName>style.visibility</p:attrName>
                                            </p:attrNameLst>
                                          </p:cBhvr>
                                          <p:to>
                                            <p:strVal val="visible"/>
                                          </p:to>
                                        </p:set>
                                        <p:anim calcmode="lin" valueType="num">
                                          <p:cBhvr>
                                            <p:cTn id="260" dur="300" fill="hold"/>
                                            <p:tgtEl>
                                              <p:spTgt spid="48"/>
                                            </p:tgtEl>
                                            <p:attrNameLst>
                                              <p:attrName>ppt_w</p:attrName>
                                            </p:attrNameLst>
                                          </p:cBhvr>
                                          <p:tavLst>
                                            <p:tav tm="0">
                                              <p:val>
                                                <p:fltVal val="0"/>
                                              </p:val>
                                            </p:tav>
                                            <p:tav tm="100000">
                                              <p:val>
                                                <p:strVal val="#ppt_w"/>
                                              </p:val>
                                            </p:tav>
                                          </p:tavLst>
                                        </p:anim>
                                        <p:anim calcmode="lin" valueType="num">
                                          <p:cBhvr>
                                            <p:cTn id="261" dur="300" fill="hold"/>
                                            <p:tgtEl>
                                              <p:spTgt spid="48"/>
                                            </p:tgtEl>
                                            <p:attrNameLst>
                                              <p:attrName>ppt_h</p:attrName>
                                            </p:attrNameLst>
                                          </p:cBhvr>
                                          <p:tavLst>
                                            <p:tav tm="0">
                                              <p:val>
                                                <p:fltVal val="0"/>
                                              </p:val>
                                            </p:tav>
                                            <p:tav tm="100000">
                                              <p:val>
                                                <p:strVal val="#ppt_h"/>
                                              </p:val>
                                            </p:tav>
                                          </p:tavLst>
                                        </p:anim>
                                        <p:animEffect transition="in" filter="fade">
                                          <p:cBhvr>
                                            <p:cTn id="262" dur="300"/>
                                            <p:tgtEl>
                                              <p:spTgt spid="48"/>
                                            </p:tgtEl>
                                          </p:cBhvr>
                                        </p:animEffect>
                                      </p:childTnLst>
                                    </p:cTn>
                                  </p:par>
                                  <p:par>
                                    <p:cTn id="263" presetID="6" presetClass="emph" presetSubtype="0" autoRev="1" fill="hold" grpId="1" nodeType="withEffect">
                                      <p:stCondLst>
                                        <p:cond delay="5500"/>
                                      </p:stCondLst>
                                      <p:childTnLst>
                                        <p:animScale>
                                          <p:cBhvr>
                                            <p:cTn id="264" dur="150" fill="hold"/>
                                            <p:tgtEl>
                                              <p:spTgt spid="48"/>
                                            </p:tgtEl>
                                          </p:cBhvr>
                                          <p:by x="110000" y="110000"/>
                                        </p:animScale>
                                      </p:childTnLst>
                                    </p:cTn>
                                  </p:par>
                                  <p:par>
                                    <p:cTn id="265" presetID="53" presetClass="entr" presetSubtype="16" fill="hold" grpId="0" nodeType="withEffect">
                                      <p:stCondLst>
                                        <p:cond delay="5800"/>
                                      </p:stCondLst>
                                      <p:childTnLst>
                                        <p:set>
                                          <p:cBhvr>
                                            <p:cTn id="266" dur="1" fill="hold">
                                              <p:stCondLst>
                                                <p:cond delay="0"/>
                                              </p:stCondLst>
                                            </p:cTn>
                                            <p:tgtEl>
                                              <p:spTgt spid="49"/>
                                            </p:tgtEl>
                                            <p:attrNameLst>
                                              <p:attrName>style.visibility</p:attrName>
                                            </p:attrNameLst>
                                          </p:cBhvr>
                                          <p:to>
                                            <p:strVal val="visible"/>
                                          </p:to>
                                        </p:set>
                                        <p:anim calcmode="lin" valueType="num">
                                          <p:cBhvr>
                                            <p:cTn id="267" dur="300" fill="hold"/>
                                            <p:tgtEl>
                                              <p:spTgt spid="49"/>
                                            </p:tgtEl>
                                            <p:attrNameLst>
                                              <p:attrName>ppt_w</p:attrName>
                                            </p:attrNameLst>
                                          </p:cBhvr>
                                          <p:tavLst>
                                            <p:tav tm="0">
                                              <p:val>
                                                <p:fltVal val="0"/>
                                              </p:val>
                                            </p:tav>
                                            <p:tav tm="100000">
                                              <p:val>
                                                <p:strVal val="#ppt_w"/>
                                              </p:val>
                                            </p:tav>
                                          </p:tavLst>
                                        </p:anim>
                                        <p:anim calcmode="lin" valueType="num">
                                          <p:cBhvr>
                                            <p:cTn id="268" dur="300" fill="hold"/>
                                            <p:tgtEl>
                                              <p:spTgt spid="49"/>
                                            </p:tgtEl>
                                            <p:attrNameLst>
                                              <p:attrName>ppt_h</p:attrName>
                                            </p:attrNameLst>
                                          </p:cBhvr>
                                          <p:tavLst>
                                            <p:tav tm="0">
                                              <p:val>
                                                <p:fltVal val="0"/>
                                              </p:val>
                                            </p:tav>
                                            <p:tav tm="100000">
                                              <p:val>
                                                <p:strVal val="#ppt_h"/>
                                              </p:val>
                                            </p:tav>
                                          </p:tavLst>
                                        </p:anim>
                                        <p:animEffect transition="in" filter="fade">
                                          <p:cBhvr>
                                            <p:cTn id="269" dur="300"/>
                                            <p:tgtEl>
                                              <p:spTgt spid="49"/>
                                            </p:tgtEl>
                                          </p:cBhvr>
                                        </p:animEffect>
                                      </p:childTnLst>
                                    </p:cTn>
                                  </p:par>
                                  <p:par>
                                    <p:cTn id="270" presetID="6" presetClass="emph" presetSubtype="0" autoRev="1" fill="hold" grpId="1" nodeType="withEffect">
                                      <p:stCondLst>
                                        <p:cond delay="6100"/>
                                      </p:stCondLst>
                                      <p:childTnLst>
                                        <p:animScale>
                                          <p:cBhvr>
                                            <p:cTn id="271" dur="150" fill="hold"/>
                                            <p:tgtEl>
                                              <p:spTgt spid="49"/>
                                            </p:tgtEl>
                                          </p:cBhvr>
                                          <p:by x="110000" y="110000"/>
                                        </p:animScale>
                                      </p:childTnLst>
                                    </p:cTn>
                                  </p:par>
                                  <p:par>
                                    <p:cTn id="272" presetID="2" presetClass="entr" presetSubtype="2" fill="hold" grpId="0" nodeType="withEffect">
                                      <p:stCondLst>
                                        <p:cond delay="6100"/>
                                      </p:stCondLst>
                                      <p:childTnLst>
                                        <p:set>
                                          <p:cBhvr>
                                            <p:cTn id="273" dur="1" fill="hold">
                                              <p:stCondLst>
                                                <p:cond delay="0"/>
                                              </p:stCondLst>
                                            </p:cTn>
                                            <p:tgtEl>
                                              <p:spTgt spid="50"/>
                                            </p:tgtEl>
                                            <p:attrNameLst>
                                              <p:attrName>style.visibility</p:attrName>
                                            </p:attrNameLst>
                                          </p:cBhvr>
                                          <p:to>
                                            <p:strVal val="visible"/>
                                          </p:to>
                                        </p:set>
                                        <p:anim calcmode="lin" valueType="num">
                                          <p:cBhvr additive="base">
                                            <p:cTn id="274" dur="500" fill="hold"/>
                                            <p:tgtEl>
                                              <p:spTgt spid="50"/>
                                            </p:tgtEl>
                                            <p:attrNameLst>
                                              <p:attrName>ppt_x</p:attrName>
                                            </p:attrNameLst>
                                          </p:cBhvr>
                                          <p:tavLst>
                                            <p:tav tm="0">
                                              <p:val>
                                                <p:strVal val="1+#ppt_w/2"/>
                                              </p:val>
                                            </p:tav>
                                            <p:tav tm="100000">
                                              <p:val>
                                                <p:strVal val="#ppt_x"/>
                                              </p:val>
                                            </p:tav>
                                          </p:tavLst>
                                        </p:anim>
                                        <p:anim calcmode="lin" valueType="num">
                                          <p:cBhvr additive="base">
                                            <p:cTn id="275"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bldLvl="0" animBg="1"/>
          <p:bldP spid="10" grpId="1" bldLvl="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animBg="1"/>
          <p:bldP spid="36" grpId="1" animBg="1"/>
          <p:bldP spid="40" grpId="0"/>
          <p:bldP spid="40" grpId="1"/>
          <p:bldP spid="41" grpId="0"/>
          <p:bldP spid="42" grpId="0" animBg="1"/>
          <p:bldP spid="42" grpId="1" animBg="1"/>
          <p:bldP spid="43" grpId="0"/>
          <p:bldP spid="43" grpId="1"/>
          <p:bldP spid="44" grpId="0"/>
          <p:bldP spid="45" grpId="0" animBg="1"/>
          <p:bldP spid="45" grpId="1" animBg="1"/>
          <p:bldP spid="46" grpId="0"/>
          <p:bldP spid="46" grpId="1"/>
          <p:bldP spid="48" grpId="0" animBg="1"/>
          <p:bldP spid="48" grpId="1" animBg="1"/>
          <p:bldP spid="49" grpId="0"/>
          <p:bldP spid="49" grpId="1"/>
          <p:bldP spid="5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任意多边形 1032"/>
          <p:cNvSpPr/>
          <p:nvPr/>
        </p:nvSpPr>
        <p:spPr>
          <a:xfrm>
            <a:off x="2997993" y="1633959"/>
            <a:ext cx="794380" cy="264794"/>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任意多边形 88"/>
          <p:cNvSpPr/>
          <p:nvPr/>
        </p:nvSpPr>
        <p:spPr>
          <a:xfrm flipV="1">
            <a:off x="2727880" y="3360908"/>
            <a:ext cx="794380" cy="272818"/>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4" name="椭圆 1023"/>
          <p:cNvSpPr/>
          <p:nvPr/>
        </p:nvSpPr>
        <p:spPr>
          <a:xfrm>
            <a:off x="4057364" y="2211498"/>
            <a:ext cx="1012604" cy="1012604"/>
          </a:xfrm>
          <a:prstGeom prst="ellipse">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462304" y="1609725"/>
            <a:ext cx="2219395" cy="2222500"/>
            <a:chOff x="3462304" y="1609725"/>
            <a:chExt cx="2219395" cy="2222500"/>
          </a:xfrm>
        </p:grpSpPr>
        <p:sp>
          <p:nvSpPr>
            <p:cNvPr id="1028" name="Freeform 31"/>
            <p:cNvSpPr/>
            <p:nvPr/>
          </p:nvSpPr>
          <p:spPr bwMode="auto">
            <a:xfrm>
              <a:off x="4597367" y="2746375"/>
              <a:ext cx="1084332" cy="1085850"/>
            </a:xfrm>
            <a:custGeom>
              <a:avLst/>
              <a:gdLst>
                <a:gd name="T0" fmla="*/ 161 w 303"/>
                <a:gd name="T1" fmla="*/ 0 h 303"/>
                <a:gd name="T2" fmla="*/ 161 w 303"/>
                <a:gd name="T3" fmla="*/ 0 h 303"/>
                <a:gd name="T4" fmla="*/ 115 w 303"/>
                <a:gd name="T5" fmla="*/ 113 h 303"/>
                <a:gd name="T6" fmla="*/ 112 w 303"/>
                <a:gd name="T7" fmla="*/ 116 h 303"/>
                <a:gd name="T8" fmla="*/ 0 w 303"/>
                <a:gd name="T9" fmla="*/ 161 h 303"/>
                <a:gd name="T10" fmla="*/ 0 w 303"/>
                <a:gd name="T11" fmla="*/ 161 h 303"/>
                <a:gd name="T12" fmla="*/ 0 w 303"/>
                <a:gd name="T13" fmla="*/ 303 h 303"/>
                <a:gd name="T14" fmla="*/ 31 w 303"/>
                <a:gd name="T15" fmla="*/ 303 h 303"/>
                <a:gd name="T16" fmla="*/ 37 w 303"/>
                <a:gd name="T17" fmla="*/ 298 h 303"/>
                <a:gd name="T18" fmla="*/ 56 w 303"/>
                <a:gd name="T19" fmla="*/ 248 h 303"/>
                <a:gd name="T20" fmla="*/ 57 w 303"/>
                <a:gd name="T21" fmla="*/ 248 h 303"/>
                <a:gd name="T22" fmla="*/ 66 w 303"/>
                <a:gd name="T23" fmla="*/ 244 h 303"/>
                <a:gd name="T24" fmla="*/ 77 w 303"/>
                <a:gd name="T25" fmla="*/ 242 h 303"/>
                <a:gd name="T26" fmla="*/ 77 w 303"/>
                <a:gd name="T27" fmla="*/ 242 h 303"/>
                <a:gd name="T28" fmla="*/ 118 w 303"/>
                <a:gd name="T29" fmla="*/ 276 h 303"/>
                <a:gd name="T30" fmla="*/ 127 w 303"/>
                <a:gd name="T31" fmla="*/ 277 h 303"/>
                <a:gd name="T32" fmla="*/ 179 w 303"/>
                <a:gd name="T33" fmla="*/ 246 h 303"/>
                <a:gd name="T34" fmla="*/ 182 w 303"/>
                <a:gd name="T35" fmla="*/ 239 h 303"/>
                <a:gd name="T36" fmla="*/ 173 w 303"/>
                <a:gd name="T37" fmla="*/ 186 h 303"/>
                <a:gd name="T38" fmla="*/ 173 w 303"/>
                <a:gd name="T39" fmla="*/ 186 h 303"/>
                <a:gd name="T40" fmla="*/ 180 w 303"/>
                <a:gd name="T41" fmla="*/ 178 h 303"/>
                <a:gd name="T42" fmla="*/ 186 w 303"/>
                <a:gd name="T43" fmla="*/ 173 h 303"/>
                <a:gd name="T44" fmla="*/ 186 w 303"/>
                <a:gd name="T45" fmla="*/ 173 h 303"/>
                <a:gd name="T46" fmla="*/ 239 w 303"/>
                <a:gd name="T47" fmla="*/ 182 h 303"/>
                <a:gd name="T48" fmla="*/ 240 w 303"/>
                <a:gd name="T49" fmla="*/ 182 h 303"/>
                <a:gd name="T50" fmla="*/ 247 w 303"/>
                <a:gd name="T51" fmla="*/ 179 h 303"/>
                <a:gd name="T52" fmla="*/ 277 w 303"/>
                <a:gd name="T53" fmla="*/ 126 h 303"/>
                <a:gd name="T54" fmla="*/ 276 w 303"/>
                <a:gd name="T55" fmla="*/ 118 h 303"/>
                <a:gd name="T56" fmla="*/ 242 w 303"/>
                <a:gd name="T57" fmla="*/ 77 h 303"/>
                <a:gd name="T58" fmla="*/ 242 w 303"/>
                <a:gd name="T59" fmla="*/ 76 h 303"/>
                <a:gd name="T60" fmla="*/ 245 w 303"/>
                <a:gd name="T61" fmla="*/ 66 h 303"/>
                <a:gd name="T62" fmla="*/ 248 w 303"/>
                <a:gd name="T63" fmla="*/ 56 h 303"/>
                <a:gd name="T64" fmla="*/ 248 w 303"/>
                <a:gd name="T65" fmla="*/ 56 h 303"/>
                <a:gd name="T66" fmla="*/ 298 w 303"/>
                <a:gd name="T67" fmla="*/ 37 h 303"/>
                <a:gd name="T68" fmla="*/ 303 w 303"/>
                <a:gd name="T69" fmla="*/ 30 h 303"/>
                <a:gd name="T70" fmla="*/ 303 w 303"/>
                <a:gd name="T71" fmla="*/ 0 h 303"/>
                <a:gd name="T72" fmla="*/ 161 w 303"/>
                <a:gd name="T7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61" y="0"/>
                  </a:moveTo>
                  <a:cubicBezTo>
                    <a:pt x="161" y="0"/>
                    <a:pt x="161" y="0"/>
                    <a:pt x="161" y="0"/>
                  </a:cubicBezTo>
                  <a:cubicBezTo>
                    <a:pt x="161" y="42"/>
                    <a:pt x="145" y="83"/>
                    <a:pt x="115" y="113"/>
                  </a:cubicBezTo>
                  <a:cubicBezTo>
                    <a:pt x="112" y="116"/>
                    <a:pt x="112" y="116"/>
                    <a:pt x="112" y="116"/>
                  </a:cubicBezTo>
                  <a:cubicBezTo>
                    <a:pt x="82" y="145"/>
                    <a:pt x="42" y="161"/>
                    <a:pt x="0" y="161"/>
                  </a:cubicBezTo>
                  <a:cubicBezTo>
                    <a:pt x="0" y="161"/>
                    <a:pt x="0" y="161"/>
                    <a:pt x="0" y="161"/>
                  </a:cubicBezTo>
                  <a:cubicBezTo>
                    <a:pt x="0" y="303"/>
                    <a:pt x="0" y="303"/>
                    <a:pt x="0" y="303"/>
                  </a:cubicBezTo>
                  <a:cubicBezTo>
                    <a:pt x="31" y="303"/>
                    <a:pt x="31" y="303"/>
                    <a:pt x="31" y="303"/>
                  </a:cubicBezTo>
                  <a:cubicBezTo>
                    <a:pt x="33" y="303"/>
                    <a:pt x="36" y="301"/>
                    <a:pt x="37" y="298"/>
                  </a:cubicBezTo>
                  <a:cubicBezTo>
                    <a:pt x="56" y="248"/>
                    <a:pt x="56" y="248"/>
                    <a:pt x="56" y="248"/>
                  </a:cubicBezTo>
                  <a:cubicBezTo>
                    <a:pt x="56" y="248"/>
                    <a:pt x="56" y="248"/>
                    <a:pt x="57" y="248"/>
                  </a:cubicBezTo>
                  <a:cubicBezTo>
                    <a:pt x="66" y="244"/>
                    <a:pt x="66" y="244"/>
                    <a:pt x="66" y="244"/>
                  </a:cubicBezTo>
                  <a:cubicBezTo>
                    <a:pt x="77" y="242"/>
                    <a:pt x="77" y="242"/>
                    <a:pt x="77" y="242"/>
                  </a:cubicBezTo>
                  <a:cubicBezTo>
                    <a:pt x="77" y="242"/>
                    <a:pt x="77" y="242"/>
                    <a:pt x="77" y="242"/>
                  </a:cubicBezTo>
                  <a:cubicBezTo>
                    <a:pt x="118" y="276"/>
                    <a:pt x="118" y="276"/>
                    <a:pt x="118" y="276"/>
                  </a:cubicBezTo>
                  <a:cubicBezTo>
                    <a:pt x="121" y="278"/>
                    <a:pt x="124" y="278"/>
                    <a:pt x="127" y="277"/>
                  </a:cubicBezTo>
                  <a:cubicBezTo>
                    <a:pt x="179" y="246"/>
                    <a:pt x="179" y="246"/>
                    <a:pt x="179" y="246"/>
                  </a:cubicBezTo>
                  <a:cubicBezTo>
                    <a:pt x="181" y="245"/>
                    <a:pt x="183" y="242"/>
                    <a:pt x="182" y="239"/>
                  </a:cubicBezTo>
                  <a:cubicBezTo>
                    <a:pt x="173" y="186"/>
                    <a:pt x="173" y="186"/>
                    <a:pt x="173" y="186"/>
                  </a:cubicBezTo>
                  <a:cubicBezTo>
                    <a:pt x="173" y="186"/>
                    <a:pt x="173" y="186"/>
                    <a:pt x="173" y="186"/>
                  </a:cubicBezTo>
                  <a:cubicBezTo>
                    <a:pt x="180" y="178"/>
                    <a:pt x="180" y="178"/>
                    <a:pt x="180" y="178"/>
                  </a:cubicBezTo>
                  <a:cubicBezTo>
                    <a:pt x="186" y="173"/>
                    <a:pt x="186" y="173"/>
                    <a:pt x="186" y="173"/>
                  </a:cubicBezTo>
                  <a:cubicBezTo>
                    <a:pt x="186" y="173"/>
                    <a:pt x="186" y="173"/>
                    <a:pt x="186" y="173"/>
                  </a:cubicBezTo>
                  <a:cubicBezTo>
                    <a:pt x="239" y="182"/>
                    <a:pt x="239" y="182"/>
                    <a:pt x="239" y="182"/>
                  </a:cubicBezTo>
                  <a:cubicBezTo>
                    <a:pt x="240" y="182"/>
                    <a:pt x="240" y="182"/>
                    <a:pt x="240" y="182"/>
                  </a:cubicBezTo>
                  <a:cubicBezTo>
                    <a:pt x="243" y="182"/>
                    <a:pt x="245" y="181"/>
                    <a:pt x="247" y="179"/>
                  </a:cubicBezTo>
                  <a:cubicBezTo>
                    <a:pt x="277" y="126"/>
                    <a:pt x="277" y="126"/>
                    <a:pt x="277" y="126"/>
                  </a:cubicBezTo>
                  <a:cubicBezTo>
                    <a:pt x="279" y="124"/>
                    <a:pt x="278" y="120"/>
                    <a:pt x="276" y="118"/>
                  </a:cubicBezTo>
                  <a:cubicBezTo>
                    <a:pt x="242" y="77"/>
                    <a:pt x="242" y="77"/>
                    <a:pt x="242" y="77"/>
                  </a:cubicBezTo>
                  <a:cubicBezTo>
                    <a:pt x="242" y="77"/>
                    <a:pt x="242" y="76"/>
                    <a:pt x="242" y="76"/>
                  </a:cubicBezTo>
                  <a:cubicBezTo>
                    <a:pt x="245" y="66"/>
                    <a:pt x="245" y="66"/>
                    <a:pt x="245" y="66"/>
                  </a:cubicBezTo>
                  <a:cubicBezTo>
                    <a:pt x="248" y="56"/>
                    <a:pt x="248" y="56"/>
                    <a:pt x="248" y="56"/>
                  </a:cubicBezTo>
                  <a:cubicBezTo>
                    <a:pt x="248" y="56"/>
                    <a:pt x="248" y="56"/>
                    <a:pt x="248" y="56"/>
                  </a:cubicBezTo>
                  <a:cubicBezTo>
                    <a:pt x="298" y="37"/>
                    <a:pt x="298" y="37"/>
                    <a:pt x="298" y="37"/>
                  </a:cubicBezTo>
                  <a:cubicBezTo>
                    <a:pt x="301" y="36"/>
                    <a:pt x="303" y="33"/>
                    <a:pt x="303" y="30"/>
                  </a:cubicBezTo>
                  <a:cubicBezTo>
                    <a:pt x="303" y="0"/>
                    <a:pt x="303" y="0"/>
                    <a:pt x="303" y="0"/>
                  </a:cubicBezTo>
                  <a:lnTo>
                    <a:pt x="161" y="0"/>
                  </a:lnTo>
                  <a:close/>
                </a:path>
              </a:pathLst>
            </a:custGeom>
            <a:solidFill>
              <a:srgbClr val="EA551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Microsoft YaHei" panose="020B0503020204020204" pitchFamily="34" charset="-122"/>
              </a:endParaRPr>
            </a:p>
          </p:txBody>
        </p:sp>
        <p:sp>
          <p:nvSpPr>
            <p:cNvPr id="1029" name="Freeform 32"/>
            <p:cNvSpPr/>
            <p:nvPr/>
          </p:nvSpPr>
          <p:spPr bwMode="auto">
            <a:xfrm>
              <a:off x="3462304" y="2746375"/>
              <a:ext cx="1084332" cy="1085850"/>
            </a:xfrm>
            <a:custGeom>
              <a:avLst/>
              <a:gdLst>
                <a:gd name="T0" fmla="*/ 190 w 303"/>
                <a:gd name="T1" fmla="*/ 115 h 303"/>
                <a:gd name="T2" fmla="*/ 187 w 303"/>
                <a:gd name="T3" fmla="*/ 111 h 303"/>
                <a:gd name="T4" fmla="*/ 142 w 303"/>
                <a:gd name="T5" fmla="*/ 0 h 303"/>
                <a:gd name="T6" fmla="*/ 142 w 303"/>
                <a:gd name="T7" fmla="*/ 0 h 303"/>
                <a:gd name="T8" fmla="*/ 0 w 303"/>
                <a:gd name="T9" fmla="*/ 0 h 303"/>
                <a:gd name="T10" fmla="*/ 0 w 303"/>
                <a:gd name="T11" fmla="*/ 30 h 303"/>
                <a:gd name="T12" fmla="*/ 5 w 303"/>
                <a:gd name="T13" fmla="*/ 37 h 303"/>
                <a:gd name="T14" fmla="*/ 55 w 303"/>
                <a:gd name="T15" fmla="*/ 56 h 303"/>
                <a:gd name="T16" fmla="*/ 56 w 303"/>
                <a:gd name="T17" fmla="*/ 56 h 303"/>
                <a:gd name="T18" fmla="*/ 59 w 303"/>
                <a:gd name="T19" fmla="*/ 66 h 303"/>
                <a:gd name="T20" fmla="*/ 61 w 303"/>
                <a:gd name="T21" fmla="*/ 76 h 303"/>
                <a:gd name="T22" fmla="*/ 61 w 303"/>
                <a:gd name="T23" fmla="*/ 77 h 303"/>
                <a:gd name="T24" fmla="*/ 27 w 303"/>
                <a:gd name="T25" fmla="*/ 118 h 303"/>
                <a:gd name="T26" fmla="*/ 26 w 303"/>
                <a:gd name="T27" fmla="*/ 126 h 303"/>
                <a:gd name="T28" fmla="*/ 57 w 303"/>
                <a:gd name="T29" fmla="*/ 179 h 303"/>
                <a:gd name="T30" fmla="*/ 63 w 303"/>
                <a:gd name="T31" fmla="*/ 182 h 303"/>
                <a:gd name="T32" fmla="*/ 117 w 303"/>
                <a:gd name="T33" fmla="*/ 173 h 303"/>
                <a:gd name="T34" fmla="*/ 117 w 303"/>
                <a:gd name="T35" fmla="*/ 173 h 303"/>
                <a:gd name="T36" fmla="*/ 118 w 303"/>
                <a:gd name="T37" fmla="*/ 173 h 303"/>
                <a:gd name="T38" fmla="*/ 126 w 303"/>
                <a:gd name="T39" fmla="*/ 180 h 303"/>
                <a:gd name="T40" fmla="*/ 130 w 303"/>
                <a:gd name="T41" fmla="*/ 186 h 303"/>
                <a:gd name="T42" fmla="*/ 131 w 303"/>
                <a:gd name="T43" fmla="*/ 186 h 303"/>
                <a:gd name="T44" fmla="*/ 122 w 303"/>
                <a:gd name="T45" fmla="*/ 239 h 303"/>
                <a:gd name="T46" fmla="*/ 125 w 303"/>
                <a:gd name="T47" fmla="*/ 246 h 303"/>
                <a:gd name="T48" fmla="*/ 177 w 303"/>
                <a:gd name="T49" fmla="*/ 277 h 303"/>
                <a:gd name="T50" fmla="*/ 180 w 303"/>
                <a:gd name="T51" fmla="*/ 278 h 303"/>
                <a:gd name="T52" fmla="*/ 185 w 303"/>
                <a:gd name="T53" fmla="*/ 276 h 303"/>
                <a:gd name="T54" fmla="*/ 226 w 303"/>
                <a:gd name="T55" fmla="*/ 243 h 303"/>
                <a:gd name="T56" fmla="*/ 227 w 303"/>
                <a:gd name="T57" fmla="*/ 242 h 303"/>
                <a:gd name="T58" fmla="*/ 227 w 303"/>
                <a:gd name="T59" fmla="*/ 242 h 303"/>
                <a:gd name="T60" fmla="*/ 237 w 303"/>
                <a:gd name="T61" fmla="*/ 244 h 303"/>
                <a:gd name="T62" fmla="*/ 247 w 303"/>
                <a:gd name="T63" fmla="*/ 248 h 303"/>
                <a:gd name="T64" fmla="*/ 248 w 303"/>
                <a:gd name="T65" fmla="*/ 248 h 303"/>
                <a:gd name="T66" fmla="*/ 248 w 303"/>
                <a:gd name="T67" fmla="*/ 248 h 303"/>
                <a:gd name="T68" fmla="*/ 266 w 303"/>
                <a:gd name="T69" fmla="*/ 298 h 303"/>
                <a:gd name="T70" fmla="*/ 273 w 303"/>
                <a:gd name="T71" fmla="*/ 303 h 303"/>
                <a:gd name="T72" fmla="*/ 303 w 303"/>
                <a:gd name="T73" fmla="*/ 303 h 303"/>
                <a:gd name="T74" fmla="*/ 303 w 303"/>
                <a:gd name="T75" fmla="*/ 161 h 303"/>
                <a:gd name="T76" fmla="*/ 190 w 303"/>
                <a:gd name="T77" fmla="*/ 11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3" h="303">
                  <a:moveTo>
                    <a:pt x="190" y="115"/>
                  </a:moveTo>
                  <a:cubicBezTo>
                    <a:pt x="187" y="111"/>
                    <a:pt x="187" y="111"/>
                    <a:pt x="187" y="111"/>
                  </a:cubicBezTo>
                  <a:cubicBezTo>
                    <a:pt x="158" y="81"/>
                    <a:pt x="142" y="42"/>
                    <a:pt x="142" y="0"/>
                  </a:cubicBezTo>
                  <a:cubicBezTo>
                    <a:pt x="142" y="0"/>
                    <a:pt x="142" y="0"/>
                    <a:pt x="142" y="0"/>
                  </a:cubicBezTo>
                  <a:cubicBezTo>
                    <a:pt x="0" y="0"/>
                    <a:pt x="0" y="0"/>
                    <a:pt x="0" y="0"/>
                  </a:cubicBezTo>
                  <a:cubicBezTo>
                    <a:pt x="0" y="30"/>
                    <a:pt x="0" y="30"/>
                    <a:pt x="0" y="30"/>
                  </a:cubicBezTo>
                  <a:cubicBezTo>
                    <a:pt x="0" y="33"/>
                    <a:pt x="2" y="36"/>
                    <a:pt x="5" y="37"/>
                  </a:cubicBezTo>
                  <a:cubicBezTo>
                    <a:pt x="55" y="56"/>
                    <a:pt x="55" y="56"/>
                    <a:pt x="55" y="56"/>
                  </a:cubicBezTo>
                  <a:cubicBezTo>
                    <a:pt x="55" y="56"/>
                    <a:pt x="55" y="56"/>
                    <a:pt x="56" y="56"/>
                  </a:cubicBezTo>
                  <a:cubicBezTo>
                    <a:pt x="59" y="66"/>
                    <a:pt x="59" y="66"/>
                    <a:pt x="59" y="66"/>
                  </a:cubicBezTo>
                  <a:cubicBezTo>
                    <a:pt x="61" y="76"/>
                    <a:pt x="61" y="76"/>
                    <a:pt x="61" y="76"/>
                  </a:cubicBezTo>
                  <a:cubicBezTo>
                    <a:pt x="61" y="76"/>
                    <a:pt x="61" y="77"/>
                    <a:pt x="61" y="77"/>
                  </a:cubicBezTo>
                  <a:cubicBezTo>
                    <a:pt x="27" y="118"/>
                    <a:pt x="27" y="118"/>
                    <a:pt x="27" y="118"/>
                  </a:cubicBezTo>
                  <a:cubicBezTo>
                    <a:pt x="25" y="120"/>
                    <a:pt x="25" y="124"/>
                    <a:pt x="26" y="126"/>
                  </a:cubicBezTo>
                  <a:cubicBezTo>
                    <a:pt x="57" y="179"/>
                    <a:pt x="57" y="179"/>
                    <a:pt x="57" y="179"/>
                  </a:cubicBezTo>
                  <a:cubicBezTo>
                    <a:pt x="58" y="181"/>
                    <a:pt x="60" y="182"/>
                    <a:pt x="63" y="182"/>
                  </a:cubicBezTo>
                  <a:cubicBezTo>
                    <a:pt x="117" y="173"/>
                    <a:pt x="117" y="173"/>
                    <a:pt x="117" y="173"/>
                  </a:cubicBezTo>
                  <a:cubicBezTo>
                    <a:pt x="117" y="173"/>
                    <a:pt x="117" y="173"/>
                    <a:pt x="117" y="173"/>
                  </a:cubicBezTo>
                  <a:cubicBezTo>
                    <a:pt x="117" y="173"/>
                    <a:pt x="117" y="173"/>
                    <a:pt x="118" y="173"/>
                  </a:cubicBezTo>
                  <a:cubicBezTo>
                    <a:pt x="126" y="180"/>
                    <a:pt x="126" y="180"/>
                    <a:pt x="126" y="180"/>
                  </a:cubicBezTo>
                  <a:cubicBezTo>
                    <a:pt x="130" y="186"/>
                    <a:pt x="130" y="186"/>
                    <a:pt x="130" y="186"/>
                  </a:cubicBezTo>
                  <a:cubicBezTo>
                    <a:pt x="131" y="186"/>
                    <a:pt x="131" y="186"/>
                    <a:pt x="131" y="186"/>
                  </a:cubicBezTo>
                  <a:cubicBezTo>
                    <a:pt x="122" y="239"/>
                    <a:pt x="122" y="239"/>
                    <a:pt x="122" y="239"/>
                  </a:cubicBezTo>
                  <a:cubicBezTo>
                    <a:pt x="121" y="242"/>
                    <a:pt x="122" y="245"/>
                    <a:pt x="125" y="246"/>
                  </a:cubicBezTo>
                  <a:cubicBezTo>
                    <a:pt x="177" y="277"/>
                    <a:pt x="177" y="277"/>
                    <a:pt x="177" y="277"/>
                  </a:cubicBezTo>
                  <a:cubicBezTo>
                    <a:pt x="178" y="277"/>
                    <a:pt x="179" y="278"/>
                    <a:pt x="180" y="278"/>
                  </a:cubicBezTo>
                  <a:cubicBezTo>
                    <a:pt x="181" y="278"/>
                    <a:pt x="183" y="278"/>
                    <a:pt x="185" y="276"/>
                  </a:cubicBezTo>
                  <a:cubicBezTo>
                    <a:pt x="226" y="243"/>
                    <a:pt x="226" y="243"/>
                    <a:pt x="226" y="243"/>
                  </a:cubicBezTo>
                  <a:cubicBezTo>
                    <a:pt x="227" y="242"/>
                    <a:pt x="227" y="242"/>
                    <a:pt x="227" y="242"/>
                  </a:cubicBezTo>
                  <a:cubicBezTo>
                    <a:pt x="227" y="242"/>
                    <a:pt x="227" y="242"/>
                    <a:pt x="227" y="242"/>
                  </a:cubicBezTo>
                  <a:cubicBezTo>
                    <a:pt x="237" y="244"/>
                    <a:pt x="237" y="244"/>
                    <a:pt x="237" y="244"/>
                  </a:cubicBezTo>
                  <a:cubicBezTo>
                    <a:pt x="247" y="248"/>
                    <a:pt x="247" y="248"/>
                    <a:pt x="247" y="248"/>
                  </a:cubicBezTo>
                  <a:cubicBezTo>
                    <a:pt x="248" y="248"/>
                    <a:pt x="248" y="248"/>
                    <a:pt x="248" y="248"/>
                  </a:cubicBezTo>
                  <a:cubicBezTo>
                    <a:pt x="248" y="248"/>
                    <a:pt x="248" y="248"/>
                    <a:pt x="248" y="248"/>
                  </a:cubicBezTo>
                  <a:cubicBezTo>
                    <a:pt x="266" y="298"/>
                    <a:pt x="266" y="298"/>
                    <a:pt x="266" y="298"/>
                  </a:cubicBezTo>
                  <a:cubicBezTo>
                    <a:pt x="267" y="301"/>
                    <a:pt x="270" y="303"/>
                    <a:pt x="273" y="303"/>
                  </a:cubicBezTo>
                  <a:cubicBezTo>
                    <a:pt x="303" y="303"/>
                    <a:pt x="303" y="303"/>
                    <a:pt x="303" y="303"/>
                  </a:cubicBezTo>
                  <a:cubicBezTo>
                    <a:pt x="303" y="161"/>
                    <a:pt x="303" y="161"/>
                    <a:pt x="303" y="161"/>
                  </a:cubicBezTo>
                  <a:cubicBezTo>
                    <a:pt x="261" y="161"/>
                    <a:pt x="221" y="145"/>
                    <a:pt x="190" y="115"/>
                  </a:cubicBezTo>
                  <a:close/>
                </a:path>
              </a:pathLst>
            </a:custGeom>
            <a:solidFill>
              <a:srgbClr val="FCFBF7"/>
            </a:solidFill>
            <a:ln w="6350">
              <a:solidFill>
                <a:srgbClr val="EA551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Microsoft YaHei" panose="020B0503020204020204" pitchFamily="34" charset="-122"/>
              </a:endParaRPr>
            </a:p>
          </p:txBody>
        </p:sp>
        <p:sp>
          <p:nvSpPr>
            <p:cNvPr id="1030" name="Freeform 33"/>
            <p:cNvSpPr/>
            <p:nvPr/>
          </p:nvSpPr>
          <p:spPr bwMode="auto">
            <a:xfrm>
              <a:off x="3462304" y="1609725"/>
              <a:ext cx="1084332" cy="1085850"/>
            </a:xfrm>
            <a:custGeom>
              <a:avLst/>
              <a:gdLst>
                <a:gd name="T0" fmla="*/ 188 w 303"/>
                <a:gd name="T1" fmla="*/ 190 h 303"/>
                <a:gd name="T2" fmla="*/ 192 w 303"/>
                <a:gd name="T3" fmla="*/ 186 h 303"/>
                <a:gd name="T4" fmla="*/ 192 w 303"/>
                <a:gd name="T5" fmla="*/ 186 h 303"/>
                <a:gd name="T6" fmla="*/ 303 w 303"/>
                <a:gd name="T7" fmla="*/ 142 h 303"/>
                <a:gd name="T8" fmla="*/ 303 w 303"/>
                <a:gd name="T9" fmla="*/ 142 h 303"/>
                <a:gd name="T10" fmla="*/ 303 w 303"/>
                <a:gd name="T11" fmla="*/ 0 h 303"/>
                <a:gd name="T12" fmla="*/ 273 w 303"/>
                <a:gd name="T13" fmla="*/ 0 h 303"/>
                <a:gd name="T14" fmla="*/ 266 w 303"/>
                <a:gd name="T15" fmla="*/ 5 h 303"/>
                <a:gd name="T16" fmla="*/ 247 w 303"/>
                <a:gd name="T17" fmla="*/ 55 h 303"/>
                <a:gd name="T18" fmla="*/ 247 w 303"/>
                <a:gd name="T19" fmla="*/ 55 h 303"/>
                <a:gd name="T20" fmla="*/ 237 w 303"/>
                <a:gd name="T21" fmla="*/ 58 h 303"/>
                <a:gd name="T22" fmla="*/ 227 w 303"/>
                <a:gd name="T23" fmla="*/ 61 h 303"/>
                <a:gd name="T24" fmla="*/ 226 w 303"/>
                <a:gd name="T25" fmla="*/ 61 h 303"/>
                <a:gd name="T26" fmla="*/ 185 w 303"/>
                <a:gd name="T27" fmla="*/ 27 h 303"/>
                <a:gd name="T28" fmla="*/ 176 w 303"/>
                <a:gd name="T29" fmla="*/ 26 h 303"/>
                <a:gd name="T30" fmla="*/ 124 w 303"/>
                <a:gd name="T31" fmla="*/ 56 h 303"/>
                <a:gd name="T32" fmla="*/ 121 w 303"/>
                <a:gd name="T33" fmla="*/ 64 h 303"/>
                <a:gd name="T34" fmla="*/ 130 w 303"/>
                <a:gd name="T35" fmla="*/ 117 h 303"/>
                <a:gd name="T36" fmla="*/ 130 w 303"/>
                <a:gd name="T37" fmla="*/ 117 h 303"/>
                <a:gd name="T38" fmla="*/ 122 w 303"/>
                <a:gd name="T39" fmla="*/ 126 h 303"/>
                <a:gd name="T40" fmla="*/ 118 w 303"/>
                <a:gd name="T41" fmla="*/ 130 h 303"/>
                <a:gd name="T42" fmla="*/ 117 w 303"/>
                <a:gd name="T43" fmla="*/ 130 h 303"/>
                <a:gd name="T44" fmla="*/ 64 w 303"/>
                <a:gd name="T45" fmla="*/ 121 h 303"/>
                <a:gd name="T46" fmla="*/ 63 w 303"/>
                <a:gd name="T47" fmla="*/ 121 h 303"/>
                <a:gd name="T48" fmla="*/ 57 w 303"/>
                <a:gd name="T49" fmla="*/ 125 h 303"/>
                <a:gd name="T50" fmla="*/ 26 w 303"/>
                <a:gd name="T51" fmla="*/ 177 h 303"/>
                <a:gd name="T52" fmla="*/ 27 w 303"/>
                <a:gd name="T53" fmla="*/ 185 h 303"/>
                <a:gd name="T54" fmla="*/ 61 w 303"/>
                <a:gd name="T55" fmla="*/ 226 h 303"/>
                <a:gd name="T56" fmla="*/ 61 w 303"/>
                <a:gd name="T57" fmla="*/ 227 h 303"/>
                <a:gd name="T58" fmla="*/ 59 w 303"/>
                <a:gd name="T59" fmla="*/ 237 h 303"/>
                <a:gd name="T60" fmla="*/ 56 w 303"/>
                <a:gd name="T61" fmla="*/ 247 h 303"/>
                <a:gd name="T62" fmla="*/ 55 w 303"/>
                <a:gd name="T63" fmla="*/ 247 h 303"/>
                <a:gd name="T64" fmla="*/ 5 w 303"/>
                <a:gd name="T65" fmla="*/ 266 h 303"/>
                <a:gd name="T66" fmla="*/ 0 w 303"/>
                <a:gd name="T67" fmla="*/ 273 h 303"/>
                <a:gd name="T68" fmla="*/ 0 w 303"/>
                <a:gd name="T69" fmla="*/ 303 h 303"/>
                <a:gd name="T70" fmla="*/ 142 w 303"/>
                <a:gd name="T71" fmla="*/ 303 h 303"/>
                <a:gd name="T72" fmla="*/ 188 w 303"/>
                <a:gd name="T73" fmla="*/ 1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88" y="190"/>
                  </a:moveTo>
                  <a:cubicBezTo>
                    <a:pt x="192" y="186"/>
                    <a:pt x="192" y="186"/>
                    <a:pt x="192" y="186"/>
                  </a:cubicBezTo>
                  <a:cubicBezTo>
                    <a:pt x="192" y="186"/>
                    <a:pt x="192" y="186"/>
                    <a:pt x="192" y="186"/>
                  </a:cubicBezTo>
                  <a:cubicBezTo>
                    <a:pt x="222" y="157"/>
                    <a:pt x="262" y="142"/>
                    <a:pt x="303" y="142"/>
                  </a:cubicBezTo>
                  <a:cubicBezTo>
                    <a:pt x="303" y="142"/>
                    <a:pt x="303" y="142"/>
                    <a:pt x="303" y="142"/>
                  </a:cubicBezTo>
                  <a:cubicBezTo>
                    <a:pt x="303" y="0"/>
                    <a:pt x="303" y="0"/>
                    <a:pt x="303" y="0"/>
                  </a:cubicBezTo>
                  <a:cubicBezTo>
                    <a:pt x="273" y="0"/>
                    <a:pt x="273" y="0"/>
                    <a:pt x="273" y="0"/>
                  </a:cubicBezTo>
                  <a:cubicBezTo>
                    <a:pt x="270" y="0"/>
                    <a:pt x="267" y="2"/>
                    <a:pt x="266" y="5"/>
                  </a:cubicBezTo>
                  <a:cubicBezTo>
                    <a:pt x="247" y="55"/>
                    <a:pt x="247" y="55"/>
                    <a:pt x="247" y="55"/>
                  </a:cubicBezTo>
                  <a:cubicBezTo>
                    <a:pt x="247" y="55"/>
                    <a:pt x="247" y="55"/>
                    <a:pt x="247" y="55"/>
                  </a:cubicBezTo>
                  <a:cubicBezTo>
                    <a:pt x="237" y="58"/>
                    <a:pt x="237" y="58"/>
                    <a:pt x="237" y="58"/>
                  </a:cubicBezTo>
                  <a:cubicBezTo>
                    <a:pt x="227" y="61"/>
                    <a:pt x="227" y="61"/>
                    <a:pt x="227" y="61"/>
                  </a:cubicBezTo>
                  <a:cubicBezTo>
                    <a:pt x="227" y="61"/>
                    <a:pt x="226" y="61"/>
                    <a:pt x="226" y="61"/>
                  </a:cubicBezTo>
                  <a:cubicBezTo>
                    <a:pt x="185" y="27"/>
                    <a:pt x="185" y="27"/>
                    <a:pt x="185" y="27"/>
                  </a:cubicBezTo>
                  <a:cubicBezTo>
                    <a:pt x="183" y="25"/>
                    <a:pt x="179" y="24"/>
                    <a:pt x="176" y="26"/>
                  </a:cubicBezTo>
                  <a:cubicBezTo>
                    <a:pt x="124" y="56"/>
                    <a:pt x="124" y="56"/>
                    <a:pt x="124" y="56"/>
                  </a:cubicBezTo>
                  <a:cubicBezTo>
                    <a:pt x="122" y="58"/>
                    <a:pt x="120" y="61"/>
                    <a:pt x="121" y="64"/>
                  </a:cubicBezTo>
                  <a:cubicBezTo>
                    <a:pt x="130" y="117"/>
                    <a:pt x="130" y="117"/>
                    <a:pt x="130" y="117"/>
                  </a:cubicBezTo>
                  <a:cubicBezTo>
                    <a:pt x="130" y="117"/>
                    <a:pt x="130" y="117"/>
                    <a:pt x="130" y="117"/>
                  </a:cubicBezTo>
                  <a:cubicBezTo>
                    <a:pt x="122" y="126"/>
                    <a:pt x="122" y="126"/>
                    <a:pt x="122" y="126"/>
                  </a:cubicBezTo>
                  <a:cubicBezTo>
                    <a:pt x="118" y="130"/>
                    <a:pt x="118" y="130"/>
                    <a:pt x="118" y="130"/>
                  </a:cubicBezTo>
                  <a:cubicBezTo>
                    <a:pt x="117" y="130"/>
                    <a:pt x="117" y="130"/>
                    <a:pt x="117" y="130"/>
                  </a:cubicBezTo>
                  <a:cubicBezTo>
                    <a:pt x="64" y="121"/>
                    <a:pt x="64" y="121"/>
                    <a:pt x="64" y="121"/>
                  </a:cubicBezTo>
                  <a:cubicBezTo>
                    <a:pt x="63" y="121"/>
                    <a:pt x="63" y="121"/>
                    <a:pt x="63" y="121"/>
                  </a:cubicBezTo>
                  <a:cubicBezTo>
                    <a:pt x="60" y="121"/>
                    <a:pt x="58" y="122"/>
                    <a:pt x="57" y="125"/>
                  </a:cubicBezTo>
                  <a:cubicBezTo>
                    <a:pt x="26" y="177"/>
                    <a:pt x="26" y="177"/>
                    <a:pt x="26" y="177"/>
                  </a:cubicBezTo>
                  <a:cubicBezTo>
                    <a:pt x="25" y="179"/>
                    <a:pt x="25" y="183"/>
                    <a:pt x="27" y="185"/>
                  </a:cubicBezTo>
                  <a:cubicBezTo>
                    <a:pt x="61" y="226"/>
                    <a:pt x="61" y="226"/>
                    <a:pt x="61" y="226"/>
                  </a:cubicBezTo>
                  <a:cubicBezTo>
                    <a:pt x="61" y="226"/>
                    <a:pt x="61" y="227"/>
                    <a:pt x="61" y="227"/>
                  </a:cubicBezTo>
                  <a:cubicBezTo>
                    <a:pt x="59" y="237"/>
                    <a:pt x="59" y="237"/>
                    <a:pt x="59" y="237"/>
                  </a:cubicBezTo>
                  <a:cubicBezTo>
                    <a:pt x="56" y="247"/>
                    <a:pt x="56" y="247"/>
                    <a:pt x="56" y="247"/>
                  </a:cubicBezTo>
                  <a:cubicBezTo>
                    <a:pt x="55" y="247"/>
                    <a:pt x="55" y="247"/>
                    <a:pt x="55" y="247"/>
                  </a:cubicBezTo>
                  <a:cubicBezTo>
                    <a:pt x="5" y="266"/>
                    <a:pt x="5" y="266"/>
                    <a:pt x="5" y="266"/>
                  </a:cubicBezTo>
                  <a:cubicBezTo>
                    <a:pt x="2" y="267"/>
                    <a:pt x="0" y="270"/>
                    <a:pt x="0" y="273"/>
                  </a:cubicBezTo>
                  <a:cubicBezTo>
                    <a:pt x="0" y="303"/>
                    <a:pt x="0" y="303"/>
                    <a:pt x="0" y="303"/>
                  </a:cubicBezTo>
                  <a:cubicBezTo>
                    <a:pt x="142" y="303"/>
                    <a:pt x="142" y="303"/>
                    <a:pt x="142" y="303"/>
                  </a:cubicBezTo>
                  <a:cubicBezTo>
                    <a:pt x="142" y="260"/>
                    <a:pt x="158" y="220"/>
                    <a:pt x="188" y="190"/>
                  </a:cubicBezTo>
                  <a:close/>
                </a:path>
              </a:pathLst>
            </a:custGeom>
            <a:solidFill>
              <a:srgbClr val="EA551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Microsoft YaHei" panose="020B0503020204020204" pitchFamily="34" charset="-122"/>
              </a:endParaRPr>
            </a:p>
          </p:txBody>
        </p:sp>
        <p:sp>
          <p:nvSpPr>
            <p:cNvPr id="1031" name="Freeform 34"/>
            <p:cNvSpPr/>
            <p:nvPr/>
          </p:nvSpPr>
          <p:spPr bwMode="auto">
            <a:xfrm>
              <a:off x="4597367" y="1609725"/>
              <a:ext cx="1084332" cy="1085850"/>
            </a:xfrm>
            <a:custGeom>
              <a:avLst/>
              <a:gdLst>
                <a:gd name="T0" fmla="*/ 113 w 303"/>
                <a:gd name="T1" fmla="*/ 188 h 303"/>
                <a:gd name="T2" fmla="*/ 114 w 303"/>
                <a:gd name="T3" fmla="*/ 189 h 303"/>
                <a:gd name="T4" fmla="*/ 116 w 303"/>
                <a:gd name="T5" fmla="*/ 191 h 303"/>
                <a:gd name="T6" fmla="*/ 161 w 303"/>
                <a:gd name="T7" fmla="*/ 303 h 303"/>
                <a:gd name="T8" fmla="*/ 303 w 303"/>
                <a:gd name="T9" fmla="*/ 303 h 303"/>
                <a:gd name="T10" fmla="*/ 303 w 303"/>
                <a:gd name="T11" fmla="*/ 273 h 303"/>
                <a:gd name="T12" fmla="*/ 298 w 303"/>
                <a:gd name="T13" fmla="*/ 266 h 303"/>
                <a:gd name="T14" fmla="*/ 248 w 303"/>
                <a:gd name="T15" fmla="*/ 247 h 303"/>
                <a:gd name="T16" fmla="*/ 248 w 303"/>
                <a:gd name="T17" fmla="*/ 247 h 303"/>
                <a:gd name="T18" fmla="*/ 245 w 303"/>
                <a:gd name="T19" fmla="*/ 237 h 303"/>
                <a:gd name="T20" fmla="*/ 242 w 303"/>
                <a:gd name="T21" fmla="*/ 227 h 303"/>
                <a:gd name="T22" fmla="*/ 242 w 303"/>
                <a:gd name="T23" fmla="*/ 226 h 303"/>
                <a:gd name="T24" fmla="*/ 276 w 303"/>
                <a:gd name="T25" fmla="*/ 185 h 303"/>
                <a:gd name="T26" fmla="*/ 277 w 303"/>
                <a:gd name="T27" fmla="*/ 177 h 303"/>
                <a:gd name="T28" fmla="*/ 247 w 303"/>
                <a:gd name="T29" fmla="*/ 125 h 303"/>
                <a:gd name="T30" fmla="*/ 240 w 303"/>
                <a:gd name="T31" fmla="*/ 121 h 303"/>
                <a:gd name="T32" fmla="*/ 186 w 303"/>
                <a:gd name="T33" fmla="*/ 130 h 303"/>
                <a:gd name="T34" fmla="*/ 186 w 303"/>
                <a:gd name="T35" fmla="*/ 130 h 303"/>
                <a:gd name="T36" fmla="*/ 179 w 303"/>
                <a:gd name="T37" fmla="*/ 124 h 303"/>
                <a:gd name="T38" fmla="*/ 173 w 303"/>
                <a:gd name="T39" fmla="*/ 117 h 303"/>
                <a:gd name="T40" fmla="*/ 173 w 303"/>
                <a:gd name="T41" fmla="*/ 117 h 303"/>
                <a:gd name="T42" fmla="*/ 173 w 303"/>
                <a:gd name="T43" fmla="*/ 117 h 303"/>
                <a:gd name="T44" fmla="*/ 182 w 303"/>
                <a:gd name="T45" fmla="*/ 64 h 303"/>
                <a:gd name="T46" fmla="*/ 178 w 303"/>
                <a:gd name="T47" fmla="*/ 56 h 303"/>
                <a:gd name="T48" fmla="*/ 126 w 303"/>
                <a:gd name="T49" fmla="*/ 26 h 303"/>
                <a:gd name="T50" fmla="*/ 123 w 303"/>
                <a:gd name="T51" fmla="*/ 25 h 303"/>
                <a:gd name="T52" fmla="*/ 118 w 303"/>
                <a:gd name="T53" fmla="*/ 27 h 303"/>
                <a:gd name="T54" fmla="*/ 77 w 303"/>
                <a:gd name="T55" fmla="*/ 60 h 303"/>
                <a:gd name="T56" fmla="*/ 77 w 303"/>
                <a:gd name="T57" fmla="*/ 61 h 303"/>
                <a:gd name="T58" fmla="*/ 76 w 303"/>
                <a:gd name="T59" fmla="*/ 61 h 303"/>
                <a:gd name="T60" fmla="*/ 66 w 303"/>
                <a:gd name="T61" fmla="*/ 58 h 303"/>
                <a:gd name="T62" fmla="*/ 56 w 303"/>
                <a:gd name="T63" fmla="*/ 55 h 303"/>
                <a:gd name="T64" fmla="*/ 56 w 303"/>
                <a:gd name="T65" fmla="*/ 55 h 303"/>
                <a:gd name="T66" fmla="*/ 37 w 303"/>
                <a:gd name="T67" fmla="*/ 5 h 303"/>
                <a:gd name="T68" fmla="*/ 30 w 303"/>
                <a:gd name="T69" fmla="*/ 0 h 303"/>
                <a:gd name="T70" fmla="*/ 0 w 303"/>
                <a:gd name="T71" fmla="*/ 0 h 303"/>
                <a:gd name="T72" fmla="*/ 0 w 303"/>
                <a:gd name="T73" fmla="*/ 142 h 303"/>
                <a:gd name="T74" fmla="*/ 113 w 303"/>
                <a:gd name="T75" fmla="*/ 18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03">
                  <a:moveTo>
                    <a:pt x="113" y="188"/>
                  </a:moveTo>
                  <a:cubicBezTo>
                    <a:pt x="114" y="189"/>
                    <a:pt x="114" y="189"/>
                    <a:pt x="114" y="189"/>
                  </a:cubicBezTo>
                  <a:cubicBezTo>
                    <a:pt x="116" y="191"/>
                    <a:pt x="116" y="191"/>
                    <a:pt x="116" y="191"/>
                  </a:cubicBezTo>
                  <a:cubicBezTo>
                    <a:pt x="145" y="221"/>
                    <a:pt x="161" y="261"/>
                    <a:pt x="161" y="303"/>
                  </a:cubicBezTo>
                  <a:cubicBezTo>
                    <a:pt x="303" y="303"/>
                    <a:pt x="303" y="303"/>
                    <a:pt x="303" y="303"/>
                  </a:cubicBezTo>
                  <a:cubicBezTo>
                    <a:pt x="303" y="273"/>
                    <a:pt x="303" y="273"/>
                    <a:pt x="303" y="273"/>
                  </a:cubicBezTo>
                  <a:cubicBezTo>
                    <a:pt x="303" y="270"/>
                    <a:pt x="301" y="267"/>
                    <a:pt x="298" y="266"/>
                  </a:cubicBezTo>
                  <a:cubicBezTo>
                    <a:pt x="248" y="247"/>
                    <a:pt x="248" y="247"/>
                    <a:pt x="248" y="247"/>
                  </a:cubicBezTo>
                  <a:cubicBezTo>
                    <a:pt x="248" y="247"/>
                    <a:pt x="248" y="247"/>
                    <a:pt x="248" y="247"/>
                  </a:cubicBezTo>
                  <a:cubicBezTo>
                    <a:pt x="245" y="237"/>
                    <a:pt x="245" y="237"/>
                    <a:pt x="245" y="237"/>
                  </a:cubicBezTo>
                  <a:cubicBezTo>
                    <a:pt x="242" y="227"/>
                    <a:pt x="242" y="227"/>
                    <a:pt x="242" y="227"/>
                  </a:cubicBezTo>
                  <a:cubicBezTo>
                    <a:pt x="242" y="227"/>
                    <a:pt x="242" y="226"/>
                    <a:pt x="242" y="226"/>
                  </a:cubicBezTo>
                  <a:cubicBezTo>
                    <a:pt x="276" y="185"/>
                    <a:pt x="276" y="185"/>
                    <a:pt x="276" y="185"/>
                  </a:cubicBezTo>
                  <a:cubicBezTo>
                    <a:pt x="278" y="183"/>
                    <a:pt x="279" y="179"/>
                    <a:pt x="277" y="177"/>
                  </a:cubicBezTo>
                  <a:cubicBezTo>
                    <a:pt x="247" y="125"/>
                    <a:pt x="247" y="125"/>
                    <a:pt x="247" y="125"/>
                  </a:cubicBezTo>
                  <a:cubicBezTo>
                    <a:pt x="245" y="122"/>
                    <a:pt x="243" y="121"/>
                    <a:pt x="240" y="121"/>
                  </a:cubicBezTo>
                  <a:cubicBezTo>
                    <a:pt x="186" y="130"/>
                    <a:pt x="186" y="130"/>
                    <a:pt x="186" y="130"/>
                  </a:cubicBezTo>
                  <a:cubicBezTo>
                    <a:pt x="186" y="130"/>
                    <a:pt x="186" y="130"/>
                    <a:pt x="186" y="130"/>
                  </a:cubicBezTo>
                  <a:cubicBezTo>
                    <a:pt x="179" y="124"/>
                    <a:pt x="179" y="124"/>
                    <a:pt x="179" y="124"/>
                  </a:cubicBezTo>
                  <a:cubicBezTo>
                    <a:pt x="173" y="117"/>
                    <a:pt x="173" y="117"/>
                    <a:pt x="173" y="117"/>
                  </a:cubicBezTo>
                  <a:cubicBezTo>
                    <a:pt x="173" y="117"/>
                    <a:pt x="173" y="117"/>
                    <a:pt x="173" y="117"/>
                  </a:cubicBezTo>
                  <a:cubicBezTo>
                    <a:pt x="173" y="117"/>
                    <a:pt x="173" y="117"/>
                    <a:pt x="173" y="117"/>
                  </a:cubicBezTo>
                  <a:cubicBezTo>
                    <a:pt x="182" y="64"/>
                    <a:pt x="182" y="64"/>
                    <a:pt x="182" y="64"/>
                  </a:cubicBezTo>
                  <a:cubicBezTo>
                    <a:pt x="182" y="61"/>
                    <a:pt x="181" y="58"/>
                    <a:pt x="178" y="56"/>
                  </a:cubicBezTo>
                  <a:cubicBezTo>
                    <a:pt x="126" y="26"/>
                    <a:pt x="126" y="26"/>
                    <a:pt x="126" y="26"/>
                  </a:cubicBezTo>
                  <a:cubicBezTo>
                    <a:pt x="125" y="25"/>
                    <a:pt x="124" y="25"/>
                    <a:pt x="123" y="25"/>
                  </a:cubicBezTo>
                  <a:cubicBezTo>
                    <a:pt x="122" y="25"/>
                    <a:pt x="120" y="25"/>
                    <a:pt x="118" y="27"/>
                  </a:cubicBezTo>
                  <a:cubicBezTo>
                    <a:pt x="77" y="60"/>
                    <a:pt x="77" y="60"/>
                    <a:pt x="77" y="60"/>
                  </a:cubicBezTo>
                  <a:cubicBezTo>
                    <a:pt x="77" y="61"/>
                    <a:pt x="77" y="61"/>
                    <a:pt x="77" y="61"/>
                  </a:cubicBezTo>
                  <a:cubicBezTo>
                    <a:pt x="76" y="61"/>
                    <a:pt x="76" y="61"/>
                    <a:pt x="76" y="61"/>
                  </a:cubicBezTo>
                  <a:cubicBezTo>
                    <a:pt x="66" y="58"/>
                    <a:pt x="66" y="58"/>
                    <a:pt x="66" y="58"/>
                  </a:cubicBezTo>
                  <a:cubicBezTo>
                    <a:pt x="56" y="55"/>
                    <a:pt x="56" y="55"/>
                    <a:pt x="56" y="55"/>
                  </a:cubicBezTo>
                  <a:cubicBezTo>
                    <a:pt x="56" y="55"/>
                    <a:pt x="56" y="55"/>
                    <a:pt x="56" y="55"/>
                  </a:cubicBezTo>
                  <a:cubicBezTo>
                    <a:pt x="37" y="5"/>
                    <a:pt x="37" y="5"/>
                    <a:pt x="37" y="5"/>
                  </a:cubicBezTo>
                  <a:cubicBezTo>
                    <a:pt x="36" y="2"/>
                    <a:pt x="33" y="0"/>
                    <a:pt x="30" y="0"/>
                  </a:cubicBezTo>
                  <a:cubicBezTo>
                    <a:pt x="0" y="0"/>
                    <a:pt x="0" y="0"/>
                    <a:pt x="0" y="0"/>
                  </a:cubicBezTo>
                  <a:cubicBezTo>
                    <a:pt x="0" y="142"/>
                    <a:pt x="0" y="142"/>
                    <a:pt x="0" y="142"/>
                  </a:cubicBezTo>
                  <a:cubicBezTo>
                    <a:pt x="43" y="142"/>
                    <a:pt x="83" y="158"/>
                    <a:pt x="113" y="188"/>
                  </a:cubicBezTo>
                  <a:close/>
                </a:path>
              </a:pathLst>
            </a:custGeom>
            <a:solidFill>
              <a:srgbClr val="FCFBF7"/>
            </a:solidFill>
            <a:ln w="6350">
              <a:solidFill>
                <a:srgbClr val="EA551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solidFill>
                  <a:schemeClr val="bg1"/>
                </a:solidFill>
                <a:effectLst>
                  <a:innerShdw blurRad="63500" dist="50800" dir="16200000">
                    <a:prstClr val="black">
                      <a:alpha val="50000"/>
                    </a:prstClr>
                  </a:innerShdw>
                </a:effectLst>
                <a:latin typeface="Impact" panose="020B0806030902050204" pitchFamily="34" charset="0"/>
                <a:ea typeface="Microsoft YaHei" panose="020B0503020204020204" pitchFamily="34" charset="-122"/>
              </a:endParaRPr>
            </a:p>
          </p:txBody>
        </p:sp>
      </p:grpSp>
      <p:grpSp>
        <p:nvGrpSpPr>
          <p:cNvPr id="29" name="组合 28"/>
          <p:cNvGrpSpPr/>
          <p:nvPr/>
        </p:nvGrpSpPr>
        <p:grpSpPr>
          <a:xfrm>
            <a:off x="1773312" y="3626368"/>
            <a:ext cx="3643313" cy="2375163"/>
            <a:chOff x="1262063" y="3209925"/>
            <a:chExt cx="4414838" cy="2878137"/>
          </a:xfrm>
          <a:effectLst>
            <a:outerShdw blurRad="63500" dist="25400" dir="2700000" algn="tl" rotWithShape="0">
              <a:prstClr val="black">
                <a:alpha val="20000"/>
              </a:prstClr>
            </a:outerShdw>
          </a:effectLst>
        </p:grpSpPr>
        <p:sp>
          <p:nvSpPr>
            <p:cNvPr id="10" name="Freeform 10"/>
            <p:cNvSpPr/>
            <p:nvPr/>
          </p:nvSpPr>
          <p:spPr bwMode="auto">
            <a:xfrm>
              <a:off x="4810126" y="3209925"/>
              <a:ext cx="866775" cy="539750"/>
            </a:xfrm>
            <a:custGeom>
              <a:avLst/>
              <a:gdLst>
                <a:gd name="T0" fmla="*/ 223 w 231"/>
                <a:gd name="T1" fmla="*/ 32 h 144"/>
                <a:gd name="T2" fmla="*/ 138 w 231"/>
                <a:gd name="T3" fmla="*/ 44 h 144"/>
                <a:gd name="T4" fmla="*/ 126 w 231"/>
                <a:gd name="T5" fmla="*/ 58 h 144"/>
                <a:gd name="T6" fmla="*/ 106 w 231"/>
                <a:gd name="T7" fmla="*/ 78 h 144"/>
                <a:gd name="T8" fmla="*/ 90 w 231"/>
                <a:gd name="T9" fmla="*/ 97 h 144"/>
                <a:gd name="T10" fmla="*/ 74 w 231"/>
                <a:gd name="T11" fmla="*/ 108 h 144"/>
                <a:gd name="T12" fmla="*/ 0 w 231"/>
                <a:gd name="T13" fmla="*/ 141 h 144"/>
                <a:gd name="T14" fmla="*/ 25 w 231"/>
                <a:gd name="T15" fmla="*/ 141 h 144"/>
                <a:gd name="T16" fmla="*/ 22 w 231"/>
                <a:gd name="T17" fmla="*/ 143 h 144"/>
                <a:gd name="T18" fmla="*/ 99 w 231"/>
                <a:gd name="T19" fmla="*/ 131 h 144"/>
                <a:gd name="T20" fmla="*/ 172 w 231"/>
                <a:gd name="T21" fmla="*/ 100 h 144"/>
                <a:gd name="T22" fmla="*/ 223 w 231"/>
                <a:gd name="T23" fmla="*/ 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44">
                  <a:moveTo>
                    <a:pt x="223" y="32"/>
                  </a:moveTo>
                  <a:cubicBezTo>
                    <a:pt x="214" y="18"/>
                    <a:pt x="178" y="0"/>
                    <a:pt x="138" y="44"/>
                  </a:cubicBezTo>
                  <a:cubicBezTo>
                    <a:pt x="136" y="46"/>
                    <a:pt x="128" y="57"/>
                    <a:pt x="126" y="58"/>
                  </a:cubicBezTo>
                  <a:cubicBezTo>
                    <a:pt x="117" y="68"/>
                    <a:pt x="114" y="70"/>
                    <a:pt x="106" y="78"/>
                  </a:cubicBezTo>
                  <a:cubicBezTo>
                    <a:pt x="98" y="86"/>
                    <a:pt x="91" y="96"/>
                    <a:pt x="90" y="97"/>
                  </a:cubicBezTo>
                  <a:cubicBezTo>
                    <a:pt x="88" y="99"/>
                    <a:pt x="80" y="104"/>
                    <a:pt x="74" y="108"/>
                  </a:cubicBezTo>
                  <a:cubicBezTo>
                    <a:pt x="53" y="123"/>
                    <a:pt x="0" y="141"/>
                    <a:pt x="0" y="141"/>
                  </a:cubicBezTo>
                  <a:cubicBezTo>
                    <a:pt x="6" y="142"/>
                    <a:pt x="14" y="142"/>
                    <a:pt x="25" y="141"/>
                  </a:cubicBezTo>
                  <a:cubicBezTo>
                    <a:pt x="23" y="142"/>
                    <a:pt x="22" y="143"/>
                    <a:pt x="22" y="143"/>
                  </a:cubicBezTo>
                  <a:cubicBezTo>
                    <a:pt x="35" y="144"/>
                    <a:pt x="67" y="140"/>
                    <a:pt x="99" y="131"/>
                  </a:cubicBezTo>
                  <a:cubicBezTo>
                    <a:pt x="130" y="125"/>
                    <a:pt x="159" y="114"/>
                    <a:pt x="172" y="100"/>
                  </a:cubicBezTo>
                  <a:cubicBezTo>
                    <a:pt x="199" y="69"/>
                    <a:pt x="231" y="44"/>
                    <a:pt x="223" y="32"/>
                  </a:cubicBezTo>
                  <a:close/>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1" name="Freeform 11"/>
            <p:cNvSpPr/>
            <p:nvPr/>
          </p:nvSpPr>
          <p:spPr bwMode="auto">
            <a:xfrm>
              <a:off x="3328988" y="3292475"/>
              <a:ext cx="2336800" cy="1074738"/>
            </a:xfrm>
            <a:custGeom>
              <a:avLst/>
              <a:gdLst>
                <a:gd name="T0" fmla="*/ 623 w 623"/>
                <a:gd name="T1" fmla="*/ 42 h 287"/>
                <a:gd name="T2" fmla="*/ 536 w 623"/>
                <a:gd name="T3" fmla="*/ 46 h 287"/>
                <a:gd name="T4" fmla="*/ 524 w 623"/>
                <a:gd name="T5" fmla="*/ 62 h 287"/>
                <a:gd name="T6" fmla="*/ 473 w 623"/>
                <a:gd name="T7" fmla="*/ 92 h 287"/>
                <a:gd name="T8" fmla="*/ 398 w 623"/>
                <a:gd name="T9" fmla="*/ 108 h 287"/>
                <a:gd name="T10" fmla="*/ 354 w 623"/>
                <a:gd name="T11" fmla="*/ 100 h 287"/>
                <a:gd name="T12" fmla="*/ 280 w 623"/>
                <a:gd name="T13" fmla="*/ 94 h 287"/>
                <a:gd name="T14" fmla="*/ 355 w 623"/>
                <a:gd name="T15" fmla="*/ 80 h 287"/>
                <a:gd name="T16" fmla="*/ 430 w 623"/>
                <a:gd name="T17" fmla="*/ 58 h 287"/>
                <a:gd name="T18" fmla="*/ 414 w 623"/>
                <a:gd name="T19" fmla="*/ 12 h 287"/>
                <a:gd name="T20" fmla="*/ 290 w 623"/>
                <a:gd name="T21" fmla="*/ 14 h 287"/>
                <a:gd name="T22" fmla="*/ 164 w 623"/>
                <a:gd name="T23" fmla="*/ 13 h 287"/>
                <a:gd name="T24" fmla="*/ 70 w 623"/>
                <a:gd name="T25" fmla="*/ 62 h 287"/>
                <a:gd name="T26" fmla="*/ 4 w 623"/>
                <a:gd name="T27" fmla="*/ 119 h 287"/>
                <a:gd name="T28" fmla="*/ 9 w 623"/>
                <a:gd name="T29" fmla="*/ 126 h 287"/>
                <a:gd name="T30" fmla="*/ 0 w 623"/>
                <a:gd name="T31" fmla="*/ 135 h 287"/>
                <a:gd name="T32" fmla="*/ 61 w 623"/>
                <a:gd name="T33" fmla="*/ 287 h 287"/>
                <a:gd name="T34" fmla="*/ 97 w 623"/>
                <a:gd name="T35" fmla="*/ 252 h 287"/>
                <a:gd name="T36" fmla="*/ 103 w 623"/>
                <a:gd name="T37" fmla="*/ 261 h 287"/>
                <a:gd name="T38" fmla="*/ 158 w 623"/>
                <a:gd name="T39" fmla="*/ 214 h 287"/>
                <a:gd name="T40" fmla="*/ 359 w 623"/>
                <a:gd name="T41" fmla="*/ 199 h 287"/>
                <a:gd name="T42" fmla="*/ 384 w 623"/>
                <a:gd name="T43" fmla="*/ 192 h 287"/>
                <a:gd name="T44" fmla="*/ 514 w 623"/>
                <a:gd name="T45" fmla="*/ 156 h 287"/>
                <a:gd name="T46" fmla="*/ 589 w 623"/>
                <a:gd name="T47" fmla="*/ 84 h 287"/>
                <a:gd name="T48" fmla="*/ 618 w 623"/>
                <a:gd name="T49" fmla="*/ 51 h 287"/>
                <a:gd name="T50" fmla="*/ 623 w 623"/>
                <a:gd name="T51" fmla="*/ 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3" h="287">
                  <a:moveTo>
                    <a:pt x="623" y="42"/>
                  </a:moveTo>
                  <a:cubicBezTo>
                    <a:pt x="618" y="28"/>
                    <a:pt x="577" y="0"/>
                    <a:pt x="536" y="46"/>
                  </a:cubicBezTo>
                  <a:cubicBezTo>
                    <a:pt x="530" y="53"/>
                    <a:pt x="525" y="62"/>
                    <a:pt x="524" y="62"/>
                  </a:cubicBezTo>
                  <a:cubicBezTo>
                    <a:pt x="516" y="62"/>
                    <a:pt x="488" y="80"/>
                    <a:pt x="473" y="92"/>
                  </a:cubicBezTo>
                  <a:cubicBezTo>
                    <a:pt x="461" y="96"/>
                    <a:pt x="417" y="100"/>
                    <a:pt x="398" y="108"/>
                  </a:cubicBezTo>
                  <a:cubicBezTo>
                    <a:pt x="396" y="109"/>
                    <a:pt x="369" y="101"/>
                    <a:pt x="354" y="100"/>
                  </a:cubicBezTo>
                  <a:cubicBezTo>
                    <a:pt x="321" y="96"/>
                    <a:pt x="291" y="101"/>
                    <a:pt x="280" y="94"/>
                  </a:cubicBezTo>
                  <a:cubicBezTo>
                    <a:pt x="256" y="80"/>
                    <a:pt x="255" y="83"/>
                    <a:pt x="355" y="80"/>
                  </a:cubicBezTo>
                  <a:cubicBezTo>
                    <a:pt x="404" y="78"/>
                    <a:pt x="422" y="73"/>
                    <a:pt x="430" y="58"/>
                  </a:cubicBezTo>
                  <a:cubicBezTo>
                    <a:pt x="438" y="44"/>
                    <a:pt x="431" y="18"/>
                    <a:pt x="414" y="12"/>
                  </a:cubicBezTo>
                  <a:cubicBezTo>
                    <a:pt x="387" y="1"/>
                    <a:pt x="338" y="11"/>
                    <a:pt x="290" y="14"/>
                  </a:cubicBezTo>
                  <a:cubicBezTo>
                    <a:pt x="243" y="8"/>
                    <a:pt x="199" y="6"/>
                    <a:pt x="164" y="13"/>
                  </a:cubicBezTo>
                  <a:cubicBezTo>
                    <a:pt x="133" y="20"/>
                    <a:pt x="98" y="37"/>
                    <a:pt x="70" y="62"/>
                  </a:cubicBezTo>
                  <a:cubicBezTo>
                    <a:pt x="54" y="76"/>
                    <a:pt x="28" y="99"/>
                    <a:pt x="4" y="119"/>
                  </a:cubicBezTo>
                  <a:cubicBezTo>
                    <a:pt x="9" y="126"/>
                    <a:pt x="9" y="126"/>
                    <a:pt x="9" y="126"/>
                  </a:cubicBezTo>
                  <a:cubicBezTo>
                    <a:pt x="4" y="130"/>
                    <a:pt x="1" y="133"/>
                    <a:pt x="0" y="135"/>
                  </a:cubicBezTo>
                  <a:cubicBezTo>
                    <a:pt x="61" y="287"/>
                    <a:pt x="61" y="287"/>
                    <a:pt x="61" y="287"/>
                  </a:cubicBezTo>
                  <a:cubicBezTo>
                    <a:pt x="75" y="275"/>
                    <a:pt x="86" y="263"/>
                    <a:pt x="97" y="252"/>
                  </a:cubicBezTo>
                  <a:cubicBezTo>
                    <a:pt x="103" y="261"/>
                    <a:pt x="103" y="261"/>
                    <a:pt x="103" y="261"/>
                  </a:cubicBezTo>
                  <a:cubicBezTo>
                    <a:pt x="115" y="238"/>
                    <a:pt x="151" y="215"/>
                    <a:pt x="158" y="214"/>
                  </a:cubicBezTo>
                  <a:cubicBezTo>
                    <a:pt x="227" y="198"/>
                    <a:pt x="277" y="197"/>
                    <a:pt x="359" y="199"/>
                  </a:cubicBezTo>
                  <a:cubicBezTo>
                    <a:pt x="364" y="199"/>
                    <a:pt x="377" y="195"/>
                    <a:pt x="384" y="192"/>
                  </a:cubicBezTo>
                  <a:cubicBezTo>
                    <a:pt x="427" y="172"/>
                    <a:pt x="479" y="174"/>
                    <a:pt x="514" y="156"/>
                  </a:cubicBezTo>
                  <a:cubicBezTo>
                    <a:pt x="532" y="134"/>
                    <a:pt x="568" y="106"/>
                    <a:pt x="589" y="84"/>
                  </a:cubicBezTo>
                  <a:cubicBezTo>
                    <a:pt x="599" y="73"/>
                    <a:pt x="614" y="56"/>
                    <a:pt x="618" y="51"/>
                  </a:cubicBezTo>
                  <a:cubicBezTo>
                    <a:pt x="619" y="50"/>
                    <a:pt x="623" y="45"/>
                    <a:pt x="623" y="42"/>
                  </a:cubicBez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2" name="Freeform 12"/>
            <p:cNvSpPr/>
            <p:nvPr/>
          </p:nvSpPr>
          <p:spPr bwMode="auto">
            <a:xfrm>
              <a:off x="4738688" y="3367088"/>
              <a:ext cx="187325" cy="157163"/>
            </a:xfrm>
            <a:custGeom>
              <a:avLst/>
              <a:gdLst>
                <a:gd name="T0" fmla="*/ 40 w 50"/>
                <a:gd name="T1" fmla="*/ 0 h 42"/>
                <a:gd name="T2" fmla="*/ 10 w 50"/>
                <a:gd name="T3" fmla="*/ 2 h 42"/>
                <a:gd name="T4" fmla="*/ 9 w 50"/>
                <a:gd name="T5" fmla="*/ 40 h 42"/>
                <a:gd name="T6" fmla="*/ 43 w 50"/>
                <a:gd name="T7" fmla="*/ 38 h 42"/>
                <a:gd name="T8" fmla="*/ 47 w 50"/>
                <a:gd name="T9" fmla="*/ 30 h 42"/>
                <a:gd name="T10" fmla="*/ 40 w 50"/>
                <a:gd name="T11" fmla="*/ 0 h 42"/>
              </a:gdLst>
              <a:ahLst/>
              <a:cxnLst>
                <a:cxn ang="0">
                  <a:pos x="T0" y="T1"/>
                </a:cxn>
                <a:cxn ang="0">
                  <a:pos x="T2" y="T3"/>
                </a:cxn>
                <a:cxn ang="0">
                  <a:pos x="T4" y="T5"/>
                </a:cxn>
                <a:cxn ang="0">
                  <a:pos x="T6" y="T7"/>
                </a:cxn>
                <a:cxn ang="0">
                  <a:pos x="T8" y="T9"/>
                </a:cxn>
                <a:cxn ang="0">
                  <a:pos x="T10" y="T11"/>
                </a:cxn>
              </a:cxnLst>
              <a:rect l="0" t="0" r="r" b="b"/>
              <a:pathLst>
                <a:path w="50" h="42">
                  <a:moveTo>
                    <a:pt x="40" y="0"/>
                  </a:moveTo>
                  <a:cubicBezTo>
                    <a:pt x="28" y="1"/>
                    <a:pt x="17" y="1"/>
                    <a:pt x="10" y="2"/>
                  </a:cubicBezTo>
                  <a:cubicBezTo>
                    <a:pt x="0" y="3"/>
                    <a:pt x="1" y="33"/>
                    <a:pt x="9" y="40"/>
                  </a:cubicBezTo>
                  <a:cubicBezTo>
                    <a:pt x="17" y="41"/>
                    <a:pt x="36" y="42"/>
                    <a:pt x="43" y="38"/>
                  </a:cubicBezTo>
                  <a:cubicBezTo>
                    <a:pt x="43" y="38"/>
                    <a:pt x="46" y="36"/>
                    <a:pt x="47" y="30"/>
                  </a:cubicBezTo>
                  <a:cubicBezTo>
                    <a:pt x="50" y="16"/>
                    <a:pt x="48" y="3"/>
                    <a:pt x="4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3" name="Freeform 13"/>
            <p:cNvSpPr/>
            <p:nvPr/>
          </p:nvSpPr>
          <p:spPr bwMode="auto">
            <a:xfrm>
              <a:off x="5500688" y="3441700"/>
              <a:ext cx="146050" cy="165100"/>
            </a:xfrm>
            <a:custGeom>
              <a:avLst/>
              <a:gdLst>
                <a:gd name="T0" fmla="*/ 23 w 39"/>
                <a:gd name="T1" fmla="*/ 4 h 44"/>
                <a:gd name="T2" fmla="*/ 8 w 39"/>
                <a:gd name="T3" fmla="*/ 24 h 44"/>
                <a:gd name="T4" fmla="*/ 10 w 39"/>
                <a:gd name="T5" fmla="*/ 44 h 44"/>
                <a:gd name="T6" fmla="*/ 39 w 39"/>
                <a:gd name="T7" fmla="*/ 11 h 44"/>
                <a:gd name="T8" fmla="*/ 23 w 39"/>
                <a:gd name="T9" fmla="*/ 4 h 44"/>
              </a:gdLst>
              <a:ahLst/>
              <a:cxnLst>
                <a:cxn ang="0">
                  <a:pos x="T0" y="T1"/>
                </a:cxn>
                <a:cxn ang="0">
                  <a:pos x="T2" y="T3"/>
                </a:cxn>
                <a:cxn ang="0">
                  <a:pos x="T4" y="T5"/>
                </a:cxn>
                <a:cxn ang="0">
                  <a:pos x="T6" y="T7"/>
                </a:cxn>
                <a:cxn ang="0">
                  <a:pos x="T8" y="T9"/>
                </a:cxn>
              </a:cxnLst>
              <a:rect l="0" t="0" r="r" b="b"/>
              <a:pathLst>
                <a:path w="39" h="44">
                  <a:moveTo>
                    <a:pt x="23" y="4"/>
                  </a:moveTo>
                  <a:cubicBezTo>
                    <a:pt x="23" y="4"/>
                    <a:pt x="16" y="12"/>
                    <a:pt x="8" y="24"/>
                  </a:cubicBezTo>
                  <a:cubicBezTo>
                    <a:pt x="0" y="37"/>
                    <a:pt x="10" y="44"/>
                    <a:pt x="10" y="44"/>
                  </a:cubicBezTo>
                  <a:cubicBezTo>
                    <a:pt x="39" y="11"/>
                    <a:pt x="39" y="11"/>
                    <a:pt x="39" y="11"/>
                  </a:cubicBezTo>
                  <a:cubicBezTo>
                    <a:pt x="28" y="0"/>
                    <a:pt x="23" y="4"/>
                    <a:pt x="23"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4" name="Freeform 14"/>
            <p:cNvSpPr/>
            <p:nvPr/>
          </p:nvSpPr>
          <p:spPr bwMode="auto">
            <a:xfrm>
              <a:off x="1787527" y="3656013"/>
              <a:ext cx="2066925" cy="1979613"/>
            </a:xfrm>
            <a:custGeom>
              <a:avLst/>
              <a:gdLst>
                <a:gd name="T0" fmla="*/ 1302 w 1302"/>
                <a:gd name="T1" fmla="*/ 333 h 1247"/>
                <a:gd name="T2" fmla="*/ 997 w 1302"/>
                <a:gd name="T3" fmla="*/ 0 h 1247"/>
                <a:gd name="T4" fmla="*/ 0 w 1302"/>
                <a:gd name="T5" fmla="*/ 914 h 1247"/>
                <a:gd name="T6" fmla="*/ 305 w 1302"/>
                <a:gd name="T7" fmla="*/ 1247 h 1247"/>
                <a:gd name="T8" fmla="*/ 1302 w 1302"/>
                <a:gd name="T9" fmla="*/ 333 h 1247"/>
              </a:gdLst>
              <a:ahLst/>
              <a:cxnLst>
                <a:cxn ang="0">
                  <a:pos x="T0" y="T1"/>
                </a:cxn>
                <a:cxn ang="0">
                  <a:pos x="T2" y="T3"/>
                </a:cxn>
                <a:cxn ang="0">
                  <a:pos x="T4" y="T5"/>
                </a:cxn>
                <a:cxn ang="0">
                  <a:pos x="T6" y="T7"/>
                </a:cxn>
                <a:cxn ang="0">
                  <a:pos x="T8" y="T9"/>
                </a:cxn>
              </a:cxnLst>
              <a:rect l="0" t="0" r="r" b="b"/>
              <a:pathLst>
                <a:path w="1302" h="1247">
                  <a:moveTo>
                    <a:pt x="1302" y="333"/>
                  </a:moveTo>
                  <a:lnTo>
                    <a:pt x="997" y="0"/>
                  </a:lnTo>
                  <a:lnTo>
                    <a:pt x="0" y="914"/>
                  </a:lnTo>
                  <a:lnTo>
                    <a:pt x="305" y="1247"/>
                  </a:lnTo>
                  <a:lnTo>
                    <a:pt x="1302"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5" name="Freeform 15"/>
            <p:cNvSpPr/>
            <p:nvPr/>
          </p:nvSpPr>
          <p:spPr bwMode="auto">
            <a:xfrm>
              <a:off x="1262063" y="3738563"/>
              <a:ext cx="2468563" cy="2349499"/>
            </a:xfrm>
            <a:custGeom>
              <a:avLst/>
              <a:gdLst>
                <a:gd name="T0" fmla="*/ 1555 w 1555"/>
                <a:gd name="T1" fmla="*/ 368 h 1480"/>
                <a:gd name="T2" fmla="*/ 1217 w 1555"/>
                <a:gd name="T3" fmla="*/ 0 h 1480"/>
                <a:gd name="T4" fmla="*/ 0 w 1555"/>
                <a:gd name="T5" fmla="*/ 1114 h 1480"/>
                <a:gd name="T6" fmla="*/ 336 w 1555"/>
                <a:gd name="T7" fmla="*/ 1480 h 1480"/>
                <a:gd name="T8" fmla="*/ 1555 w 1555"/>
                <a:gd name="T9" fmla="*/ 368 h 1480"/>
              </a:gdLst>
              <a:ahLst/>
              <a:cxnLst>
                <a:cxn ang="0">
                  <a:pos x="T0" y="T1"/>
                </a:cxn>
                <a:cxn ang="0">
                  <a:pos x="T2" y="T3"/>
                </a:cxn>
                <a:cxn ang="0">
                  <a:pos x="T4" y="T5"/>
                </a:cxn>
                <a:cxn ang="0">
                  <a:pos x="T6" y="T7"/>
                </a:cxn>
                <a:cxn ang="0">
                  <a:pos x="T8" y="T9"/>
                </a:cxn>
              </a:cxnLst>
              <a:rect l="0" t="0" r="r" b="b"/>
              <a:pathLst>
                <a:path w="1555" h="1480">
                  <a:moveTo>
                    <a:pt x="1555" y="368"/>
                  </a:moveTo>
                  <a:lnTo>
                    <a:pt x="1217" y="0"/>
                  </a:lnTo>
                  <a:lnTo>
                    <a:pt x="0" y="1114"/>
                  </a:lnTo>
                  <a:lnTo>
                    <a:pt x="336" y="1480"/>
                  </a:lnTo>
                  <a:lnTo>
                    <a:pt x="1555" y="36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6" name="Freeform 16"/>
            <p:cNvSpPr/>
            <p:nvPr/>
          </p:nvSpPr>
          <p:spPr bwMode="auto">
            <a:xfrm>
              <a:off x="1262063" y="3738563"/>
              <a:ext cx="2119314" cy="1971675"/>
            </a:xfrm>
            <a:custGeom>
              <a:avLst/>
              <a:gdLst>
                <a:gd name="T0" fmla="*/ 1335 w 1335"/>
                <a:gd name="T1" fmla="*/ 129 h 1242"/>
                <a:gd name="T2" fmla="*/ 1217 w 1335"/>
                <a:gd name="T3" fmla="*/ 0 h 1242"/>
                <a:gd name="T4" fmla="*/ 0 w 1335"/>
                <a:gd name="T5" fmla="*/ 1114 h 1242"/>
                <a:gd name="T6" fmla="*/ 119 w 1335"/>
                <a:gd name="T7" fmla="*/ 1242 h 1242"/>
                <a:gd name="T8" fmla="*/ 1335 w 1335"/>
                <a:gd name="T9" fmla="*/ 129 h 1242"/>
              </a:gdLst>
              <a:ahLst/>
              <a:cxnLst>
                <a:cxn ang="0">
                  <a:pos x="T0" y="T1"/>
                </a:cxn>
                <a:cxn ang="0">
                  <a:pos x="T2" y="T3"/>
                </a:cxn>
                <a:cxn ang="0">
                  <a:pos x="T4" y="T5"/>
                </a:cxn>
                <a:cxn ang="0">
                  <a:pos x="T6" y="T7"/>
                </a:cxn>
                <a:cxn ang="0">
                  <a:pos x="T8" y="T9"/>
                </a:cxn>
              </a:cxnLst>
              <a:rect l="0" t="0" r="r" b="b"/>
              <a:pathLst>
                <a:path w="1335" h="1242">
                  <a:moveTo>
                    <a:pt x="1335" y="129"/>
                  </a:moveTo>
                  <a:lnTo>
                    <a:pt x="1217" y="0"/>
                  </a:lnTo>
                  <a:lnTo>
                    <a:pt x="0" y="1114"/>
                  </a:lnTo>
                  <a:lnTo>
                    <a:pt x="119" y="1242"/>
                  </a:lnTo>
                  <a:lnTo>
                    <a:pt x="1335" y="12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grpSp>
          <p:nvGrpSpPr>
            <p:cNvPr id="28" name="组合 27"/>
            <p:cNvGrpSpPr/>
            <p:nvPr/>
          </p:nvGrpSpPr>
          <p:grpSpPr>
            <a:xfrm>
              <a:off x="3006726" y="3849688"/>
              <a:ext cx="220663" cy="211138"/>
              <a:chOff x="3006726" y="3849688"/>
              <a:chExt cx="220663" cy="211138"/>
            </a:xfrm>
          </p:grpSpPr>
          <p:sp>
            <p:nvSpPr>
              <p:cNvPr id="17" name="Freeform 17"/>
              <p:cNvSpPr/>
              <p:nvPr/>
            </p:nvSpPr>
            <p:spPr bwMode="auto">
              <a:xfrm>
                <a:off x="3114676" y="3849688"/>
                <a:ext cx="112713" cy="112713"/>
              </a:xfrm>
              <a:custGeom>
                <a:avLst/>
                <a:gdLst>
                  <a:gd name="T0" fmla="*/ 11 w 30"/>
                  <a:gd name="T1" fmla="*/ 2 h 30"/>
                  <a:gd name="T2" fmla="*/ 2 w 30"/>
                  <a:gd name="T3" fmla="*/ 19 h 30"/>
                  <a:gd name="T4" fmla="*/ 18 w 30"/>
                  <a:gd name="T5" fmla="*/ 28 h 30"/>
                  <a:gd name="T6" fmla="*/ 28 w 30"/>
                  <a:gd name="T7" fmla="*/ 12 h 30"/>
                  <a:gd name="T8" fmla="*/ 11 w 30"/>
                  <a:gd name="T9" fmla="*/ 2 h 30"/>
                </a:gdLst>
                <a:ahLst/>
                <a:cxnLst>
                  <a:cxn ang="0">
                    <a:pos x="T0" y="T1"/>
                  </a:cxn>
                  <a:cxn ang="0">
                    <a:pos x="T2" y="T3"/>
                  </a:cxn>
                  <a:cxn ang="0">
                    <a:pos x="T4" y="T5"/>
                  </a:cxn>
                  <a:cxn ang="0">
                    <a:pos x="T6" y="T7"/>
                  </a:cxn>
                  <a:cxn ang="0">
                    <a:pos x="T8" y="T9"/>
                  </a:cxn>
                </a:cxnLst>
                <a:rect l="0" t="0" r="r" b="b"/>
                <a:pathLst>
                  <a:path w="30" h="30">
                    <a:moveTo>
                      <a:pt x="11" y="2"/>
                    </a:moveTo>
                    <a:cubicBezTo>
                      <a:pt x="4" y="4"/>
                      <a:pt x="0" y="12"/>
                      <a:pt x="2" y="19"/>
                    </a:cubicBezTo>
                    <a:cubicBezTo>
                      <a:pt x="4" y="26"/>
                      <a:pt x="11" y="30"/>
                      <a:pt x="18" y="28"/>
                    </a:cubicBezTo>
                    <a:cubicBezTo>
                      <a:pt x="25" y="26"/>
                      <a:pt x="30" y="19"/>
                      <a:pt x="28" y="12"/>
                    </a:cubicBezTo>
                    <a:cubicBezTo>
                      <a:pt x="26" y="5"/>
                      <a:pt x="18" y="0"/>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8" name="Freeform 18"/>
              <p:cNvSpPr/>
              <p:nvPr/>
            </p:nvSpPr>
            <p:spPr bwMode="auto">
              <a:xfrm>
                <a:off x="3171826" y="3879850"/>
                <a:ext cx="19050" cy="22225"/>
              </a:xfrm>
              <a:custGeom>
                <a:avLst/>
                <a:gdLst>
                  <a:gd name="T0" fmla="*/ 2 w 5"/>
                  <a:gd name="T1" fmla="*/ 0 h 6"/>
                  <a:gd name="T2" fmla="*/ 0 w 5"/>
                  <a:gd name="T3" fmla="*/ 4 h 6"/>
                  <a:gd name="T4" fmla="*/ 3 w 5"/>
                  <a:gd name="T5" fmla="*/ 5 h 6"/>
                  <a:gd name="T6" fmla="*/ 5 w 5"/>
                  <a:gd name="T7" fmla="*/ 2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0" y="1"/>
                      <a:pt x="0" y="2"/>
                      <a:pt x="0" y="4"/>
                    </a:cubicBezTo>
                    <a:cubicBezTo>
                      <a:pt x="0" y="5"/>
                      <a:pt x="2" y="6"/>
                      <a:pt x="3" y="5"/>
                    </a:cubicBezTo>
                    <a:cubicBezTo>
                      <a:pt x="5" y="5"/>
                      <a:pt x="5" y="4"/>
                      <a:pt x="5" y="2"/>
                    </a:cubicBezTo>
                    <a:cubicBezTo>
                      <a:pt x="5" y="1"/>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9" name="Freeform 19"/>
              <p:cNvSpPr/>
              <p:nvPr/>
            </p:nvSpPr>
            <p:spPr bwMode="auto">
              <a:xfrm>
                <a:off x="3175001" y="3902075"/>
                <a:ext cx="22225" cy="23813"/>
              </a:xfrm>
              <a:custGeom>
                <a:avLst/>
                <a:gdLst>
                  <a:gd name="T0" fmla="*/ 3 w 6"/>
                  <a:gd name="T1" fmla="*/ 1 h 6"/>
                  <a:gd name="T2" fmla="*/ 1 w 6"/>
                  <a:gd name="T3" fmla="*/ 4 h 6"/>
                  <a:gd name="T4" fmla="*/ 4 w 6"/>
                  <a:gd name="T5" fmla="*/ 6 h 6"/>
                  <a:gd name="T6" fmla="*/ 6 w 6"/>
                  <a:gd name="T7" fmla="*/ 3 h 6"/>
                  <a:gd name="T8" fmla="*/ 3 w 6"/>
                  <a:gd name="T9" fmla="*/ 1 h 6"/>
                </a:gdLst>
                <a:ahLst/>
                <a:cxnLst>
                  <a:cxn ang="0">
                    <a:pos x="T0" y="T1"/>
                  </a:cxn>
                  <a:cxn ang="0">
                    <a:pos x="T2" y="T3"/>
                  </a:cxn>
                  <a:cxn ang="0">
                    <a:pos x="T4" y="T5"/>
                  </a:cxn>
                  <a:cxn ang="0">
                    <a:pos x="T6" y="T7"/>
                  </a:cxn>
                  <a:cxn ang="0">
                    <a:pos x="T8" y="T9"/>
                  </a:cxn>
                </a:cxnLst>
                <a:rect l="0" t="0" r="r" b="b"/>
                <a:pathLst>
                  <a:path w="6" h="6">
                    <a:moveTo>
                      <a:pt x="3" y="1"/>
                    </a:moveTo>
                    <a:cubicBezTo>
                      <a:pt x="1" y="1"/>
                      <a:pt x="0" y="3"/>
                      <a:pt x="1" y="4"/>
                    </a:cubicBezTo>
                    <a:cubicBezTo>
                      <a:pt x="1" y="5"/>
                      <a:pt x="3" y="6"/>
                      <a:pt x="4" y="6"/>
                    </a:cubicBezTo>
                    <a:cubicBezTo>
                      <a:pt x="5" y="5"/>
                      <a:pt x="6" y="4"/>
                      <a:pt x="6" y="3"/>
                    </a:cubicBezTo>
                    <a:cubicBezTo>
                      <a:pt x="5" y="1"/>
                      <a:pt x="4"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0" name="Freeform 20"/>
              <p:cNvSpPr/>
              <p:nvPr/>
            </p:nvSpPr>
            <p:spPr bwMode="auto">
              <a:xfrm>
                <a:off x="3144838" y="3887788"/>
                <a:ext cx="19050" cy="22225"/>
              </a:xfrm>
              <a:custGeom>
                <a:avLst/>
                <a:gdLst>
                  <a:gd name="T0" fmla="*/ 2 w 5"/>
                  <a:gd name="T1" fmla="*/ 0 h 6"/>
                  <a:gd name="T2" fmla="*/ 0 w 5"/>
                  <a:gd name="T3" fmla="*/ 4 h 6"/>
                  <a:gd name="T4" fmla="*/ 3 w 5"/>
                  <a:gd name="T5" fmla="*/ 5 h 6"/>
                  <a:gd name="T6" fmla="*/ 5 w 5"/>
                  <a:gd name="T7" fmla="*/ 2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0" y="1"/>
                      <a:pt x="0" y="2"/>
                      <a:pt x="0" y="4"/>
                    </a:cubicBezTo>
                    <a:cubicBezTo>
                      <a:pt x="0" y="5"/>
                      <a:pt x="2" y="6"/>
                      <a:pt x="3" y="5"/>
                    </a:cubicBezTo>
                    <a:cubicBezTo>
                      <a:pt x="4" y="5"/>
                      <a:pt x="5" y="4"/>
                      <a:pt x="5" y="2"/>
                    </a:cubicBezTo>
                    <a:cubicBezTo>
                      <a:pt x="5" y="1"/>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1" name="Freeform 21"/>
              <p:cNvSpPr/>
              <p:nvPr/>
            </p:nvSpPr>
            <p:spPr bwMode="auto">
              <a:xfrm>
                <a:off x="3149601" y="3910013"/>
                <a:ext cx="22225" cy="22225"/>
              </a:xfrm>
              <a:custGeom>
                <a:avLst/>
                <a:gdLst>
                  <a:gd name="T0" fmla="*/ 2 w 6"/>
                  <a:gd name="T1" fmla="*/ 1 h 6"/>
                  <a:gd name="T2" fmla="*/ 1 w 6"/>
                  <a:gd name="T3" fmla="*/ 4 h 6"/>
                  <a:gd name="T4" fmla="*/ 4 w 6"/>
                  <a:gd name="T5" fmla="*/ 6 h 6"/>
                  <a:gd name="T6" fmla="*/ 6 w 6"/>
                  <a:gd name="T7" fmla="*/ 3 h 6"/>
                  <a:gd name="T8" fmla="*/ 2 w 6"/>
                  <a:gd name="T9" fmla="*/ 1 h 6"/>
                </a:gdLst>
                <a:ahLst/>
                <a:cxnLst>
                  <a:cxn ang="0">
                    <a:pos x="T0" y="T1"/>
                  </a:cxn>
                  <a:cxn ang="0">
                    <a:pos x="T2" y="T3"/>
                  </a:cxn>
                  <a:cxn ang="0">
                    <a:pos x="T4" y="T5"/>
                  </a:cxn>
                  <a:cxn ang="0">
                    <a:pos x="T6" y="T7"/>
                  </a:cxn>
                  <a:cxn ang="0">
                    <a:pos x="T8" y="T9"/>
                  </a:cxn>
                </a:cxnLst>
                <a:rect l="0" t="0" r="r" b="b"/>
                <a:pathLst>
                  <a:path w="6" h="6">
                    <a:moveTo>
                      <a:pt x="2" y="1"/>
                    </a:moveTo>
                    <a:cubicBezTo>
                      <a:pt x="1" y="1"/>
                      <a:pt x="0" y="3"/>
                      <a:pt x="1" y="4"/>
                    </a:cubicBezTo>
                    <a:cubicBezTo>
                      <a:pt x="1" y="5"/>
                      <a:pt x="2" y="6"/>
                      <a:pt x="4" y="6"/>
                    </a:cubicBezTo>
                    <a:cubicBezTo>
                      <a:pt x="5" y="5"/>
                      <a:pt x="6" y="4"/>
                      <a:pt x="6" y="3"/>
                    </a:cubicBezTo>
                    <a:cubicBezTo>
                      <a:pt x="5" y="1"/>
                      <a:pt x="4" y="0"/>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2" name="Freeform 22"/>
              <p:cNvSpPr/>
              <p:nvPr/>
            </p:nvSpPr>
            <p:spPr bwMode="auto">
              <a:xfrm>
                <a:off x="3006726" y="3951288"/>
                <a:ext cx="112713" cy="109538"/>
              </a:xfrm>
              <a:custGeom>
                <a:avLst/>
                <a:gdLst>
                  <a:gd name="T0" fmla="*/ 11 w 30"/>
                  <a:gd name="T1" fmla="*/ 2 h 29"/>
                  <a:gd name="T2" fmla="*/ 2 w 30"/>
                  <a:gd name="T3" fmla="*/ 18 h 29"/>
                  <a:gd name="T4" fmla="*/ 18 w 30"/>
                  <a:gd name="T5" fmla="*/ 27 h 29"/>
                  <a:gd name="T6" fmla="*/ 28 w 30"/>
                  <a:gd name="T7" fmla="*/ 11 h 29"/>
                  <a:gd name="T8" fmla="*/ 11 w 30"/>
                  <a:gd name="T9" fmla="*/ 2 h 29"/>
                </a:gdLst>
                <a:ahLst/>
                <a:cxnLst>
                  <a:cxn ang="0">
                    <a:pos x="T0" y="T1"/>
                  </a:cxn>
                  <a:cxn ang="0">
                    <a:pos x="T2" y="T3"/>
                  </a:cxn>
                  <a:cxn ang="0">
                    <a:pos x="T4" y="T5"/>
                  </a:cxn>
                  <a:cxn ang="0">
                    <a:pos x="T6" y="T7"/>
                  </a:cxn>
                  <a:cxn ang="0">
                    <a:pos x="T8" y="T9"/>
                  </a:cxn>
                </a:cxnLst>
                <a:rect l="0" t="0" r="r" b="b"/>
                <a:pathLst>
                  <a:path w="30" h="29">
                    <a:moveTo>
                      <a:pt x="11" y="2"/>
                    </a:moveTo>
                    <a:cubicBezTo>
                      <a:pt x="4" y="4"/>
                      <a:pt x="0" y="11"/>
                      <a:pt x="2" y="18"/>
                    </a:cubicBezTo>
                    <a:cubicBezTo>
                      <a:pt x="4" y="25"/>
                      <a:pt x="11" y="29"/>
                      <a:pt x="18" y="27"/>
                    </a:cubicBezTo>
                    <a:cubicBezTo>
                      <a:pt x="25" y="25"/>
                      <a:pt x="30" y="18"/>
                      <a:pt x="28" y="11"/>
                    </a:cubicBezTo>
                    <a:cubicBezTo>
                      <a:pt x="26" y="4"/>
                      <a:pt x="18" y="0"/>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3" name="Freeform 23"/>
              <p:cNvSpPr/>
              <p:nvPr/>
            </p:nvSpPr>
            <p:spPr bwMode="auto">
              <a:xfrm>
                <a:off x="3062288" y="3981450"/>
                <a:ext cx="19050" cy="19050"/>
              </a:xfrm>
              <a:custGeom>
                <a:avLst/>
                <a:gdLst>
                  <a:gd name="T0" fmla="*/ 2 w 5"/>
                  <a:gd name="T1" fmla="*/ 0 h 5"/>
                  <a:gd name="T2" fmla="*/ 0 w 5"/>
                  <a:gd name="T3" fmla="*/ 3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5"/>
                      <a:pt x="2" y="5"/>
                      <a:pt x="3" y="5"/>
                    </a:cubicBezTo>
                    <a:cubicBezTo>
                      <a:pt x="5" y="5"/>
                      <a:pt x="5" y="3"/>
                      <a:pt x="5" y="2"/>
                    </a:cubicBezTo>
                    <a:cubicBezTo>
                      <a:pt x="5" y="0"/>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4" name="Freeform 24"/>
              <p:cNvSpPr/>
              <p:nvPr/>
            </p:nvSpPr>
            <p:spPr bwMode="auto">
              <a:xfrm>
                <a:off x="3067051" y="4003675"/>
                <a:ext cx="22225" cy="22225"/>
              </a:xfrm>
              <a:custGeom>
                <a:avLst/>
                <a:gdLst>
                  <a:gd name="T0" fmla="*/ 3 w 6"/>
                  <a:gd name="T1" fmla="*/ 0 h 6"/>
                  <a:gd name="T2" fmla="*/ 1 w 6"/>
                  <a:gd name="T3" fmla="*/ 4 h 6"/>
                  <a:gd name="T4" fmla="*/ 4 w 6"/>
                  <a:gd name="T5" fmla="*/ 5 h 6"/>
                  <a:gd name="T6" fmla="*/ 6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1" y="1"/>
                      <a:pt x="0" y="2"/>
                      <a:pt x="1" y="4"/>
                    </a:cubicBezTo>
                    <a:cubicBezTo>
                      <a:pt x="1" y="5"/>
                      <a:pt x="3" y="6"/>
                      <a:pt x="4" y="5"/>
                    </a:cubicBezTo>
                    <a:cubicBezTo>
                      <a:pt x="5" y="5"/>
                      <a:pt x="6" y="4"/>
                      <a:pt x="6" y="2"/>
                    </a:cubicBezTo>
                    <a:cubicBezTo>
                      <a:pt x="5" y="1"/>
                      <a:pt x="4" y="0"/>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5" name="Freeform 25"/>
              <p:cNvSpPr/>
              <p:nvPr/>
            </p:nvSpPr>
            <p:spPr bwMode="auto">
              <a:xfrm>
                <a:off x="3036888" y="3989388"/>
                <a:ext cx="19050" cy="19050"/>
              </a:xfrm>
              <a:custGeom>
                <a:avLst/>
                <a:gdLst>
                  <a:gd name="T0" fmla="*/ 2 w 5"/>
                  <a:gd name="T1" fmla="*/ 0 h 5"/>
                  <a:gd name="T2" fmla="*/ 0 w 5"/>
                  <a:gd name="T3" fmla="*/ 3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0" y="0"/>
                      <a:pt x="0" y="2"/>
                      <a:pt x="0" y="3"/>
                    </a:cubicBezTo>
                    <a:cubicBezTo>
                      <a:pt x="0" y="4"/>
                      <a:pt x="2" y="5"/>
                      <a:pt x="3" y="5"/>
                    </a:cubicBezTo>
                    <a:cubicBezTo>
                      <a:pt x="4" y="5"/>
                      <a:pt x="5" y="3"/>
                      <a:pt x="5" y="2"/>
                    </a:cubicBezTo>
                    <a:cubicBezTo>
                      <a:pt x="5" y="0"/>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6" name="Freeform 26"/>
              <p:cNvSpPr/>
              <p:nvPr/>
            </p:nvSpPr>
            <p:spPr bwMode="auto">
              <a:xfrm>
                <a:off x="3040063" y="4011613"/>
                <a:ext cx="22225" cy="22225"/>
              </a:xfrm>
              <a:custGeom>
                <a:avLst/>
                <a:gdLst>
                  <a:gd name="T0" fmla="*/ 3 w 6"/>
                  <a:gd name="T1" fmla="*/ 0 h 6"/>
                  <a:gd name="T2" fmla="*/ 1 w 6"/>
                  <a:gd name="T3" fmla="*/ 4 h 6"/>
                  <a:gd name="T4" fmla="*/ 4 w 6"/>
                  <a:gd name="T5" fmla="*/ 5 h 6"/>
                  <a:gd name="T6" fmla="*/ 6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1" y="1"/>
                      <a:pt x="0" y="2"/>
                      <a:pt x="1" y="4"/>
                    </a:cubicBezTo>
                    <a:cubicBezTo>
                      <a:pt x="1" y="5"/>
                      <a:pt x="3" y="6"/>
                      <a:pt x="4" y="5"/>
                    </a:cubicBezTo>
                    <a:cubicBezTo>
                      <a:pt x="5" y="5"/>
                      <a:pt x="6" y="4"/>
                      <a:pt x="6" y="2"/>
                    </a:cubicBezTo>
                    <a:cubicBezTo>
                      <a:pt x="5" y="1"/>
                      <a:pt x="4" y="0"/>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grpSp>
      </p:grpSp>
      <p:sp>
        <p:nvSpPr>
          <p:cNvPr id="49" name="矩形 48"/>
          <p:cNvSpPr/>
          <p:nvPr/>
        </p:nvSpPr>
        <p:spPr>
          <a:xfrm>
            <a:off x="3839976" y="1993365"/>
            <a:ext cx="314509" cy="400110"/>
          </a:xfrm>
          <a:prstGeom prst="rect">
            <a:avLst/>
          </a:prstGeom>
        </p:spPr>
        <p:txBody>
          <a:bodyPr wrap="none">
            <a:spAutoFit/>
          </a:bodyPr>
          <a:lstStyle/>
          <a:p>
            <a:pPr algn="ctr"/>
            <a:r>
              <a:rPr lang="en-US" altLang="zh-CN" sz="2000" dirty="0">
                <a:ln w="6350">
                  <a:noFill/>
                </a:ln>
                <a:solidFill>
                  <a:schemeClr val="bg1"/>
                </a:solidFill>
                <a:latin typeface="Impact" panose="020B0806030902050204" pitchFamily="34" charset="0"/>
                <a:ea typeface="Microsoft YaHei" panose="020B0503020204020204" pitchFamily="34" charset="-122"/>
              </a:rPr>
              <a:t>A</a:t>
            </a:r>
            <a:endParaRPr lang="zh-CN" altLang="zh-CN" sz="2000" dirty="0">
              <a:ln w="6350">
                <a:noFill/>
              </a:ln>
              <a:solidFill>
                <a:schemeClr val="bg1"/>
              </a:solidFill>
              <a:latin typeface="Impact" panose="020B0806030902050204" pitchFamily="34" charset="0"/>
              <a:ea typeface="Microsoft YaHei" panose="020B0503020204020204" pitchFamily="34" charset="-122"/>
            </a:endParaRPr>
          </a:p>
        </p:txBody>
      </p:sp>
      <p:sp>
        <p:nvSpPr>
          <p:cNvPr id="50" name="矩形 49"/>
          <p:cNvSpPr/>
          <p:nvPr/>
        </p:nvSpPr>
        <p:spPr>
          <a:xfrm>
            <a:off x="4995718" y="1993365"/>
            <a:ext cx="325730" cy="400110"/>
          </a:xfrm>
          <a:prstGeom prst="rect">
            <a:avLst/>
          </a:prstGeom>
        </p:spPr>
        <p:txBody>
          <a:bodyPr wrap="none">
            <a:spAutoFit/>
          </a:bodyPr>
          <a:lstStyle/>
          <a:p>
            <a:pPr algn="ctr"/>
            <a:r>
              <a:rPr lang="en-US" altLang="zh-CN" sz="2000" dirty="0">
                <a:ln w="6350">
                  <a:noFill/>
                </a:ln>
                <a:solidFill>
                  <a:srgbClr val="EA5514"/>
                </a:solidFill>
                <a:latin typeface="Impact" panose="020B0806030902050204" pitchFamily="34" charset="0"/>
                <a:ea typeface="Microsoft YaHei" panose="020B0503020204020204" pitchFamily="34" charset="-122"/>
              </a:rPr>
              <a:t>B</a:t>
            </a:r>
            <a:endParaRPr lang="zh-CN" altLang="zh-CN" sz="2000" dirty="0">
              <a:ln w="6350">
                <a:noFill/>
              </a:ln>
              <a:solidFill>
                <a:srgbClr val="EA5514"/>
              </a:solidFill>
              <a:latin typeface="Impact" panose="020B0806030902050204" pitchFamily="34" charset="0"/>
              <a:ea typeface="Microsoft YaHei" panose="020B0503020204020204" pitchFamily="34" charset="-122"/>
            </a:endParaRPr>
          </a:p>
        </p:txBody>
      </p:sp>
      <p:sp>
        <p:nvSpPr>
          <p:cNvPr id="52" name="矩形 51"/>
          <p:cNvSpPr/>
          <p:nvPr/>
        </p:nvSpPr>
        <p:spPr>
          <a:xfrm>
            <a:off x="3839976" y="3024212"/>
            <a:ext cx="327333" cy="400110"/>
          </a:xfrm>
          <a:prstGeom prst="rect">
            <a:avLst/>
          </a:prstGeom>
        </p:spPr>
        <p:txBody>
          <a:bodyPr wrap="none">
            <a:spAutoFit/>
          </a:bodyPr>
          <a:lstStyle/>
          <a:p>
            <a:pPr algn="ctr"/>
            <a:r>
              <a:rPr lang="en-US" altLang="zh-CN" sz="2000" dirty="0">
                <a:ln w="6350">
                  <a:noFill/>
                </a:ln>
                <a:solidFill>
                  <a:srgbClr val="EA5514"/>
                </a:solidFill>
                <a:latin typeface="Impact" panose="020B0806030902050204" pitchFamily="34" charset="0"/>
                <a:ea typeface="Microsoft YaHei" panose="020B0503020204020204" pitchFamily="34" charset="-122"/>
              </a:rPr>
              <a:t>D</a:t>
            </a:r>
            <a:endParaRPr lang="zh-CN" altLang="zh-CN" sz="2000" dirty="0">
              <a:ln w="6350">
                <a:noFill/>
              </a:ln>
              <a:solidFill>
                <a:srgbClr val="EA5514"/>
              </a:solidFill>
              <a:latin typeface="Impact" panose="020B0806030902050204" pitchFamily="34" charset="0"/>
              <a:ea typeface="Microsoft YaHei" panose="020B0503020204020204" pitchFamily="34" charset="-122"/>
            </a:endParaRPr>
          </a:p>
        </p:txBody>
      </p:sp>
      <p:sp>
        <p:nvSpPr>
          <p:cNvPr id="53" name="矩形 52"/>
          <p:cNvSpPr/>
          <p:nvPr/>
        </p:nvSpPr>
        <p:spPr>
          <a:xfrm>
            <a:off x="4994916" y="3024212"/>
            <a:ext cx="327333" cy="400110"/>
          </a:xfrm>
          <a:prstGeom prst="rect">
            <a:avLst/>
          </a:prstGeom>
        </p:spPr>
        <p:txBody>
          <a:bodyPr wrap="none">
            <a:spAutoFit/>
          </a:bodyPr>
          <a:lstStyle/>
          <a:p>
            <a:pPr algn="ctr"/>
            <a:r>
              <a:rPr lang="en-US" altLang="zh-CN" sz="2000" dirty="0">
                <a:ln w="6350">
                  <a:noFill/>
                </a:ln>
                <a:solidFill>
                  <a:schemeClr val="bg1"/>
                </a:solidFill>
                <a:latin typeface="Impact" panose="020B0806030902050204" pitchFamily="34" charset="0"/>
                <a:ea typeface="Microsoft YaHei" panose="020B0503020204020204" pitchFamily="34" charset="-122"/>
              </a:rPr>
              <a:t>C</a:t>
            </a:r>
            <a:endParaRPr lang="zh-CN" altLang="zh-CN" sz="2000" dirty="0">
              <a:ln w="6350">
                <a:noFill/>
              </a:ln>
              <a:solidFill>
                <a:schemeClr val="bg1"/>
              </a:solidFill>
              <a:latin typeface="Impact" panose="020B0806030902050204" pitchFamily="34" charset="0"/>
              <a:ea typeface="Microsoft YaHei" panose="020B0503020204020204" pitchFamily="34" charset="-122"/>
            </a:endParaRPr>
          </a:p>
        </p:txBody>
      </p:sp>
      <p:sp>
        <p:nvSpPr>
          <p:cNvPr id="90" name="任意多边形 89"/>
          <p:cNvSpPr/>
          <p:nvPr/>
        </p:nvSpPr>
        <p:spPr>
          <a:xfrm flipH="1">
            <a:off x="5385260" y="1633959"/>
            <a:ext cx="808666" cy="264794"/>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Rectangle 66"/>
          <p:cNvSpPr>
            <a:spLocks noChangeArrowheads="1"/>
          </p:cNvSpPr>
          <p:nvPr/>
        </p:nvSpPr>
        <p:spPr bwMode="auto">
          <a:xfrm>
            <a:off x="6300192" y="1850553"/>
            <a:ext cx="2088232"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a:solidFill>
                  <a:schemeClr val="bg1">
                    <a:lumMod val="50000"/>
                  </a:schemeClr>
                </a:solidFill>
                <a:latin typeface="Arial" panose="020B0604020202020204" pitchFamily="34" charset="0"/>
                <a:ea typeface="Microsoft YaHei" panose="020B0503020204020204" pitchFamily="34" charset="-122"/>
              </a:rPr>
              <a:t>The hub aims to enhance preparedness levels, streamline response mechanisms, and expedite recovery efforts post disasters..</a:t>
            </a:r>
            <a:endParaRPr lang="zh-CN" altLang="en-US" sz="1000" dirty="0">
              <a:solidFill>
                <a:schemeClr val="bg1">
                  <a:lumMod val="50000"/>
                </a:schemeClr>
              </a:solidFill>
              <a:latin typeface="Arial" panose="020B0604020202020204" pitchFamily="34" charset="0"/>
              <a:ea typeface="Microsoft YaHei" panose="020B0503020204020204" pitchFamily="34" charset="-122"/>
            </a:endParaRPr>
          </a:p>
        </p:txBody>
      </p:sp>
      <p:sp>
        <p:nvSpPr>
          <p:cNvPr id="94" name="圆角矩形 93"/>
          <p:cNvSpPr/>
          <p:nvPr/>
        </p:nvSpPr>
        <p:spPr>
          <a:xfrm>
            <a:off x="6300470" y="1367155"/>
            <a:ext cx="1386840" cy="399415"/>
          </a:xfrm>
          <a:prstGeom prst="roundRect">
            <a:avLst>
              <a:gd name="adj" fmla="val 5000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ln w="6350">
                  <a:noFill/>
                </a:ln>
                <a:solidFill>
                  <a:srgbClr val="EA5514"/>
                </a:solidFill>
                <a:latin typeface="Impact" panose="020B0806030902050204" pitchFamily="34" charset="0"/>
                <a:ea typeface="Microsoft YaHei" panose="020B0503020204020204" pitchFamily="34" charset="-122"/>
              </a:rPr>
              <a:t>objective of the hub </a:t>
            </a:r>
            <a:endParaRPr lang="en-US" altLang="zh-CN" sz="1000" dirty="0" smtClean="0">
              <a:ln w="6350">
                <a:noFill/>
              </a:ln>
              <a:solidFill>
                <a:srgbClr val="EA5514"/>
              </a:solidFill>
              <a:latin typeface="Impact" panose="020B0806030902050204" pitchFamily="34" charset="0"/>
              <a:ea typeface="Microsoft YaHei" panose="020B0503020204020204" pitchFamily="34" charset="-122"/>
            </a:endParaRPr>
          </a:p>
        </p:txBody>
      </p:sp>
      <p:sp>
        <p:nvSpPr>
          <p:cNvPr id="97" name="Rectangle 66"/>
          <p:cNvSpPr>
            <a:spLocks noChangeArrowheads="1"/>
          </p:cNvSpPr>
          <p:nvPr/>
        </p:nvSpPr>
        <p:spPr bwMode="auto">
          <a:xfrm>
            <a:off x="832842" y="1850553"/>
            <a:ext cx="2088232"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r" fontAlgn="base">
              <a:spcBef>
                <a:spcPct val="0"/>
              </a:spcBef>
              <a:spcAft>
                <a:spcPct val="0"/>
              </a:spcAft>
            </a:pPr>
            <a:r>
              <a:rPr lang="zh-CN" altLang="en-US" sz="1000" dirty="0">
                <a:solidFill>
                  <a:schemeClr val="bg1">
                    <a:lumMod val="50000"/>
                  </a:schemeClr>
                </a:solidFill>
                <a:latin typeface="Arial" panose="020B0604020202020204" pitchFamily="34" charset="0"/>
                <a:ea typeface="Microsoft YaHei" panose="020B0503020204020204" pitchFamily="34" charset="-122"/>
              </a:rPr>
              <a:t>Coimbatore faces threats from earthquakes, floods, and heatwaves, necessitating robust disaster management strategies..</a:t>
            </a:r>
            <a:endParaRPr lang="zh-CN" altLang="en-US" sz="1000" dirty="0">
              <a:solidFill>
                <a:schemeClr val="bg1">
                  <a:lumMod val="50000"/>
                </a:schemeClr>
              </a:solidFill>
              <a:latin typeface="Arial" panose="020B0604020202020204" pitchFamily="34" charset="0"/>
              <a:ea typeface="Microsoft YaHei" panose="020B0503020204020204" pitchFamily="34" charset="-122"/>
            </a:endParaRPr>
          </a:p>
        </p:txBody>
      </p:sp>
      <p:sp>
        <p:nvSpPr>
          <p:cNvPr id="98" name="圆角矩形 97"/>
          <p:cNvSpPr/>
          <p:nvPr/>
        </p:nvSpPr>
        <p:spPr>
          <a:xfrm>
            <a:off x="1042670" y="1290955"/>
            <a:ext cx="1814195" cy="475615"/>
          </a:xfrm>
          <a:prstGeom prst="roundRect">
            <a:avLst>
              <a:gd name="adj" fmla="val 50000"/>
            </a:avLst>
          </a:prstGeom>
          <a:solidFill>
            <a:srgbClr val="EA551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ln w="6350">
                  <a:noFill/>
                </a:ln>
                <a:solidFill>
                  <a:schemeClr val="bg1"/>
                </a:solidFill>
                <a:latin typeface="Impact" panose="020B0806030902050204" pitchFamily="34" charset="0"/>
                <a:ea typeface="Microsoft YaHei" panose="020B0503020204020204" pitchFamily="34" charset="-122"/>
              </a:rPr>
              <a:t>risk exposures in coimbatore </a:t>
            </a:r>
            <a:endParaRPr lang="en-US" altLang="zh-CN" sz="1000" dirty="0" smtClean="0">
              <a:ln w="6350">
                <a:noFill/>
              </a:ln>
              <a:solidFill>
                <a:schemeClr val="bg1"/>
              </a:solidFill>
              <a:latin typeface="Impact" panose="020B0806030902050204" pitchFamily="34" charset="0"/>
              <a:ea typeface="Microsoft YaHei" panose="020B0503020204020204" pitchFamily="34" charset="-122"/>
            </a:endParaRPr>
          </a:p>
        </p:txBody>
      </p:sp>
      <p:sp>
        <p:nvSpPr>
          <p:cNvPr id="99" name="Rectangle 66"/>
          <p:cNvSpPr>
            <a:spLocks noChangeArrowheads="1"/>
          </p:cNvSpPr>
          <p:nvPr/>
        </p:nvSpPr>
        <p:spPr bwMode="auto">
          <a:xfrm>
            <a:off x="537056" y="3838103"/>
            <a:ext cx="2088232" cy="76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r" fontAlgn="base">
              <a:spcBef>
                <a:spcPct val="0"/>
              </a:spcBef>
              <a:spcAft>
                <a:spcPct val="0"/>
              </a:spcAft>
            </a:pPr>
            <a:r>
              <a:rPr lang="zh-CN" altLang="en-US" sz="1000" dirty="0">
                <a:solidFill>
                  <a:schemeClr val="bg1">
                    <a:lumMod val="50000"/>
                  </a:schemeClr>
                </a:solidFill>
                <a:latin typeface="Arial" panose="020B0604020202020204" pitchFamily="34" charset="0"/>
                <a:ea typeface="Microsoft YaHei" panose="020B0503020204020204" pitchFamily="34" charset="-122"/>
              </a:rPr>
              <a:t>Establishing a centralized disaster management hub is crucial to coordinate emergency responses effectively and implement resilience strategies..</a:t>
            </a:r>
            <a:endParaRPr lang="zh-CN" altLang="en-US" sz="1000" dirty="0">
              <a:solidFill>
                <a:schemeClr val="bg1">
                  <a:lumMod val="50000"/>
                </a:schemeClr>
              </a:solidFill>
              <a:latin typeface="Arial" panose="020B0604020202020204" pitchFamily="34" charset="0"/>
              <a:ea typeface="Microsoft YaHei" panose="020B0503020204020204" pitchFamily="34" charset="-122"/>
            </a:endParaRPr>
          </a:p>
        </p:txBody>
      </p:sp>
      <p:sp>
        <p:nvSpPr>
          <p:cNvPr id="100" name="圆角矩形 99"/>
          <p:cNvSpPr/>
          <p:nvPr/>
        </p:nvSpPr>
        <p:spPr>
          <a:xfrm>
            <a:off x="1173480" y="3293110"/>
            <a:ext cx="1387475" cy="461010"/>
          </a:xfrm>
          <a:prstGeom prst="roundRect">
            <a:avLst>
              <a:gd name="adj" fmla="val 5000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rgbClr val="EA5514"/>
                </a:solidFill>
                <a:latin typeface="Impact" panose="020B0806030902050204" pitchFamily="34" charset="0"/>
                <a:ea typeface="Microsoft YaHei" panose="020B0503020204020204" pitchFamily="34" charset="-122"/>
              </a:rPr>
              <a:t>coordination of the hub </a:t>
            </a:r>
            <a:endParaRPr lang="en-US" altLang="zh-CN" sz="1000" dirty="0">
              <a:ln w="6350">
                <a:noFill/>
              </a:ln>
              <a:solidFill>
                <a:srgbClr val="EA5514"/>
              </a:solidFill>
              <a:latin typeface="Impact" panose="020B0806030902050204" pitchFamily="34" charset="0"/>
              <a:ea typeface="Microsoft YaHei" panose="020B0503020204020204" pitchFamily="34" charset="-122"/>
            </a:endParaRPr>
          </a:p>
        </p:txBody>
      </p:sp>
      <p:sp>
        <p:nvSpPr>
          <p:cNvPr id="51"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4"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5"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6"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2" name="Text Box 1"/>
          <p:cNvSpPr txBox="1"/>
          <p:nvPr/>
        </p:nvSpPr>
        <p:spPr>
          <a:xfrm>
            <a:off x="1066800" y="307975"/>
            <a:ext cx="3414395" cy="368300"/>
          </a:xfrm>
          <a:prstGeom prst="rect">
            <a:avLst/>
          </a:prstGeom>
          <a:noFill/>
        </p:spPr>
        <p:txBody>
          <a:bodyPr wrap="square" rtlCol="0">
            <a:spAutoFit/>
          </a:bodyPr>
          <a:p>
            <a:r>
              <a:rPr lang="en-US"/>
              <a:t>INTRODUCTION </a:t>
            </a:r>
            <a:endParaRPr lang="en-US"/>
          </a:p>
        </p:txBody>
      </p:sp>
    </p:spTree>
  </p:cSld>
  <p:clrMapOvr>
    <a:masterClrMapping/>
  </p:clrMapOvr>
  <p:transition spd="slow">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 calcmode="lin" valueType="num">
                                          <p:cBhvr>
                                            <p:cTn id="12" dur="300" fill="hold"/>
                                            <p:tgtEl>
                                              <p:spTgt spid="4"/>
                                            </p:tgtEl>
                                            <p:attrNameLst>
                                              <p:attrName>ppt_w</p:attrName>
                                            </p:attrNameLst>
                                          </p:cBhvr>
                                          <p:tavLst>
                                            <p:tav tm="0">
                                              <p:val>
                                                <p:fltVal val="0"/>
                                              </p:val>
                                            </p:tav>
                                            <p:tav tm="100000">
                                              <p:val>
                                                <p:strVal val="#ppt_w"/>
                                              </p:val>
                                            </p:tav>
                                          </p:tavLst>
                                        </p:anim>
                                        <p:anim calcmode="lin" valueType="num">
                                          <p:cBhvr>
                                            <p:cTn id="13" dur="300" fill="hold"/>
                                            <p:tgtEl>
                                              <p:spTgt spid="4"/>
                                            </p:tgtEl>
                                            <p:attrNameLst>
                                              <p:attrName>ppt_h</p:attrName>
                                            </p:attrNameLst>
                                          </p:cBhvr>
                                          <p:tavLst>
                                            <p:tav tm="0">
                                              <p:val>
                                                <p:fltVal val="0"/>
                                              </p:val>
                                            </p:tav>
                                            <p:tav tm="100000">
                                              <p:val>
                                                <p:strVal val="#ppt_h"/>
                                              </p:val>
                                            </p:tav>
                                          </p:tavLst>
                                        </p:anim>
                                        <p:animEffect transition="in" filter="fade">
                                          <p:cBhvr>
                                            <p:cTn id="14" dur="300"/>
                                            <p:tgtEl>
                                              <p:spTgt spid="4"/>
                                            </p:tgtEl>
                                          </p:cBhvr>
                                        </p:animEffect>
                                      </p:childTnLst>
                                    </p:cTn>
                                  </p:par>
                                  <p:par>
                                    <p:cTn id="15" presetID="6" presetClass="emph" presetSubtype="0" autoRev="1" fill="hold" nodeType="withEffect">
                                      <p:stCondLst>
                                        <p:cond delay="600"/>
                                      </p:stCondLst>
                                      <p:childTnLst>
                                        <p:animScale>
                                          <p:cBhvr>
                                            <p:cTn id="16" dur="150" fill="hold"/>
                                            <p:tgtEl>
                                              <p:spTgt spid="4"/>
                                            </p:tgtEl>
                                          </p:cBhvr>
                                          <p:by x="110000" y="110000"/>
                                        </p:animScale>
                                      </p:childTnLst>
                                    </p:cTn>
                                  </p:par>
                                  <p:par>
                                    <p:cTn id="17" presetID="53" presetClass="entr" presetSubtype="16" fill="hold" grpId="0" nodeType="withEffect">
                                      <p:stCondLst>
                                        <p:cond delay="600"/>
                                      </p:stCondLst>
                                      <p:childTnLst>
                                        <p:set>
                                          <p:cBhvr>
                                            <p:cTn id="18" dur="1" fill="hold">
                                              <p:stCondLst>
                                                <p:cond delay="0"/>
                                              </p:stCondLst>
                                            </p:cTn>
                                            <p:tgtEl>
                                              <p:spTgt spid="1024"/>
                                            </p:tgtEl>
                                            <p:attrNameLst>
                                              <p:attrName>style.visibility</p:attrName>
                                            </p:attrNameLst>
                                          </p:cBhvr>
                                          <p:to>
                                            <p:strVal val="visible"/>
                                          </p:to>
                                        </p:set>
                                        <p:anim calcmode="lin" valueType="num">
                                          <p:cBhvr>
                                            <p:cTn id="19" dur="300" fill="hold"/>
                                            <p:tgtEl>
                                              <p:spTgt spid="1024"/>
                                            </p:tgtEl>
                                            <p:attrNameLst>
                                              <p:attrName>ppt_w</p:attrName>
                                            </p:attrNameLst>
                                          </p:cBhvr>
                                          <p:tavLst>
                                            <p:tav tm="0">
                                              <p:val>
                                                <p:fltVal val="0"/>
                                              </p:val>
                                            </p:tav>
                                            <p:tav tm="100000">
                                              <p:val>
                                                <p:strVal val="#ppt_w"/>
                                              </p:val>
                                            </p:tav>
                                          </p:tavLst>
                                        </p:anim>
                                        <p:anim calcmode="lin" valueType="num">
                                          <p:cBhvr>
                                            <p:cTn id="20" dur="300" fill="hold"/>
                                            <p:tgtEl>
                                              <p:spTgt spid="1024"/>
                                            </p:tgtEl>
                                            <p:attrNameLst>
                                              <p:attrName>ppt_h</p:attrName>
                                            </p:attrNameLst>
                                          </p:cBhvr>
                                          <p:tavLst>
                                            <p:tav tm="0">
                                              <p:val>
                                                <p:fltVal val="0"/>
                                              </p:val>
                                            </p:tav>
                                            <p:tav tm="100000">
                                              <p:val>
                                                <p:strVal val="#ppt_h"/>
                                              </p:val>
                                            </p:tav>
                                          </p:tavLst>
                                        </p:anim>
                                        <p:animEffect transition="in" filter="fade">
                                          <p:cBhvr>
                                            <p:cTn id="21" dur="300"/>
                                            <p:tgtEl>
                                              <p:spTgt spid="1024"/>
                                            </p:tgtEl>
                                          </p:cBhvr>
                                        </p:animEffect>
                                      </p:childTnLst>
                                    </p:cTn>
                                  </p:par>
                                  <p:par>
                                    <p:cTn id="22" presetID="6" presetClass="emph" presetSubtype="0" autoRev="1" fill="hold" grpId="1" nodeType="withEffect">
                                      <p:stCondLst>
                                        <p:cond delay="900"/>
                                      </p:stCondLst>
                                      <p:childTnLst>
                                        <p:animScale>
                                          <p:cBhvr>
                                            <p:cTn id="23" dur="150" fill="hold"/>
                                            <p:tgtEl>
                                              <p:spTgt spid="1024"/>
                                            </p:tgtEl>
                                          </p:cBhvr>
                                          <p:by x="110000" y="110000"/>
                                        </p:animScale>
                                      </p:childTnLst>
                                    </p:cTn>
                                  </p:par>
                                  <p:par>
                                    <p:cTn id="24" presetID="53" presetClass="entr" presetSubtype="16" fill="hold" grpId="0" nodeType="withEffect">
                                      <p:stCondLst>
                                        <p:cond delay="900"/>
                                      </p:stCondLst>
                                      <p:childTnLst>
                                        <p:set>
                                          <p:cBhvr>
                                            <p:cTn id="25" dur="1" fill="hold">
                                              <p:stCondLst>
                                                <p:cond delay="0"/>
                                              </p:stCondLst>
                                            </p:cTn>
                                            <p:tgtEl>
                                              <p:spTgt spid="49"/>
                                            </p:tgtEl>
                                            <p:attrNameLst>
                                              <p:attrName>style.visibility</p:attrName>
                                            </p:attrNameLst>
                                          </p:cBhvr>
                                          <p:to>
                                            <p:strVal val="visible"/>
                                          </p:to>
                                        </p:set>
                                        <p:anim calcmode="lin" valueType="num">
                                          <p:cBhvr>
                                            <p:cTn id="26" dur="300" fill="hold"/>
                                            <p:tgtEl>
                                              <p:spTgt spid="49"/>
                                            </p:tgtEl>
                                            <p:attrNameLst>
                                              <p:attrName>ppt_w</p:attrName>
                                            </p:attrNameLst>
                                          </p:cBhvr>
                                          <p:tavLst>
                                            <p:tav tm="0">
                                              <p:val>
                                                <p:fltVal val="0"/>
                                              </p:val>
                                            </p:tav>
                                            <p:tav tm="100000">
                                              <p:val>
                                                <p:strVal val="#ppt_w"/>
                                              </p:val>
                                            </p:tav>
                                          </p:tavLst>
                                        </p:anim>
                                        <p:anim calcmode="lin" valueType="num">
                                          <p:cBhvr>
                                            <p:cTn id="27" dur="300" fill="hold"/>
                                            <p:tgtEl>
                                              <p:spTgt spid="49"/>
                                            </p:tgtEl>
                                            <p:attrNameLst>
                                              <p:attrName>ppt_h</p:attrName>
                                            </p:attrNameLst>
                                          </p:cBhvr>
                                          <p:tavLst>
                                            <p:tav tm="0">
                                              <p:val>
                                                <p:fltVal val="0"/>
                                              </p:val>
                                            </p:tav>
                                            <p:tav tm="100000">
                                              <p:val>
                                                <p:strVal val="#ppt_h"/>
                                              </p:val>
                                            </p:tav>
                                          </p:tavLst>
                                        </p:anim>
                                        <p:animEffect transition="in" filter="fade">
                                          <p:cBhvr>
                                            <p:cTn id="28" dur="300"/>
                                            <p:tgtEl>
                                              <p:spTgt spid="49"/>
                                            </p:tgtEl>
                                          </p:cBhvr>
                                        </p:animEffect>
                                      </p:childTnLst>
                                    </p:cTn>
                                  </p:par>
                                  <p:par>
                                    <p:cTn id="29" presetID="6" presetClass="emph" presetSubtype="0" autoRev="1" fill="hold" grpId="1" nodeType="withEffect">
                                      <p:stCondLst>
                                        <p:cond delay="1200"/>
                                      </p:stCondLst>
                                      <p:childTnLst>
                                        <p:animScale>
                                          <p:cBhvr>
                                            <p:cTn id="30" dur="150" fill="hold"/>
                                            <p:tgtEl>
                                              <p:spTgt spid="49"/>
                                            </p:tgtEl>
                                          </p:cBhvr>
                                          <p:by x="110000" y="110000"/>
                                        </p:animScale>
                                      </p:childTnLst>
                                    </p:cTn>
                                  </p:par>
                                  <p:par>
                                    <p:cTn id="31" presetID="53" presetClass="entr" presetSubtype="16" fill="hold" grpId="0" nodeType="withEffect">
                                      <p:stCondLst>
                                        <p:cond delay="900"/>
                                      </p:stCondLst>
                                      <p:childTnLst>
                                        <p:set>
                                          <p:cBhvr>
                                            <p:cTn id="32" dur="1" fill="hold">
                                              <p:stCondLst>
                                                <p:cond delay="0"/>
                                              </p:stCondLst>
                                            </p:cTn>
                                            <p:tgtEl>
                                              <p:spTgt spid="50"/>
                                            </p:tgtEl>
                                            <p:attrNameLst>
                                              <p:attrName>style.visibility</p:attrName>
                                            </p:attrNameLst>
                                          </p:cBhvr>
                                          <p:to>
                                            <p:strVal val="visible"/>
                                          </p:to>
                                        </p:set>
                                        <p:anim calcmode="lin" valueType="num">
                                          <p:cBhvr>
                                            <p:cTn id="33" dur="300" fill="hold"/>
                                            <p:tgtEl>
                                              <p:spTgt spid="50"/>
                                            </p:tgtEl>
                                            <p:attrNameLst>
                                              <p:attrName>ppt_w</p:attrName>
                                            </p:attrNameLst>
                                          </p:cBhvr>
                                          <p:tavLst>
                                            <p:tav tm="0">
                                              <p:val>
                                                <p:fltVal val="0"/>
                                              </p:val>
                                            </p:tav>
                                            <p:tav tm="100000">
                                              <p:val>
                                                <p:strVal val="#ppt_w"/>
                                              </p:val>
                                            </p:tav>
                                          </p:tavLst>
                                        </p:anim>
                                        <p:anim calcmode="lin" valueType="num">
                                          <p:cBhvr>
                                            <p:cTn id="34" dur="300" fill="hold"/>
                                            <p:tgtEl>
                                              <p:spTgt spid="50"/>
                                            </p:tgtEl>
                                            <p:attrNameLst>
                                              <p:attrName>ppt_h</p:attrName>
                                            </p:attrNameLst>
                                          </p:cBhvr>
                                          <p:tavLst>
                                            <p:tav tm="0">
                                              <p:val>
                                                <p:fltVal val="0"/>
                                              </p:val>
                                            </p:tav>
                                            <p:tav tm="100000">
                                              <p:val>
                                                <p:strVal val="#ppt_h"/>
                                              </p:val>
                                            </p:tav>
                                          </p:tavLst>
                                        </p:anim>
                                        <p:animEffect transition="in" filter="fade">
                                          <p:cBhvr>
                                            <p:cTn id="35" dur="300"/>
                                            <p:tgtEl>
                                              <p:spTgt spid="50"/>
                                            </p:tgtEl>
                                          </p:cBhvr>
                                        </p:animEffect>
                                      </p:childTnLst>
                                    </p:cTn>
                                  </p:par>
                                  <p:par>
                                    <p:cTn id="36" presetID="6" presetClass="emph" presetSubtype="0" autoRev="1" fill="hold" grpId="1" nodeType="withEffect">
                                      <p:stCondLst>
                                        <p:cond delay="1200"/>
                                      </p:stCondLst>
                                      <p:childTnLst>
                                        <p:animScale>
                                          <p:cBhvr>
                                            <p:cTn id="37" dur="150" fill="hold"/>
                                            <p:tgtEl>
                                              <p:spTgt spid="50"/>
                                            </p:tgtEl>
                                          </p:cBhvr>
                                          <p:by x="110000" y="110000"/>
                                        </p:animScale>
                                      </p:childTnLst>
                                    </p:cTn>
                                  </p:par>
                                  <p:par>
                                    <p:cTn id="38" presetID="53" presetClass="entr" presetSubtype="16" fill="hold" grpId="0" nodeType="withEffect">
                                      <p:stCondLst>
                                        <p:cond delay="900"/>
                                      </p:stCondLst>
                                      <p:childTnLst>
                                        <p:set>
                                          <p:cBhvr>
                                            <p:cTn id="39" dur="1" fill="hold">
                                              <p:stCondLst>
                                                <p:cond delay="0"/>
                                              </p:stCondLst>
                                            </p:cTn>
                                            <p:tgtEl>
                                              <p:spTgt spid="53"/>
                                            </p:tgtEl>
                                            <p:attrNameLst>
                                              <p:attrName>style.visibility</p:attrName>
                                            </p:attrNameLst>
                                          </p:cBhvr>
                                          <p:to>
                                            <p:strVal val="visible"/>
                                          </p:to>
                                        </p:set>
                                        <p:anim calcmode="lin" valueType="num">
                                          <p:cBhvr>
                                            <p:cTn id="40" dur="300" fill="hold"/>
                                            <p:tgtEl>
                                              <p:spTgt spid="53"/>
                                            </p:tgtEl>
                                            <p:attrNameLst>
                                              <p:attrName>ppt_w</p:attrName>
                                            </p:attrNameLst>
                                          </p:cBhvr>
                                          <p:tavLst>
                                            <p:tav tm="0">
                                              <p:val>
                                                <p:fltVal val="0"/>
                                              </p:val>
                                            </p:tav>
                                            <p:tav tm="100000">
                                              <p:val>
                                                <p:strVal val="#ppt_w"/>
                                              </p:val>
                                            </p:tav>
                                          </p:tavLst>
                                        </p:anim>
                                        <p:anim calcmode="lin" valueType="num">
                                          <p:cBhvr>
                                            <p:cTn id="41" dur="300" fill="hold"/>
                                            <p:tgtEl>
                                              <p:spTgt spid="53"/>
                                            </p:tgtEl>
                                            <p:attrNameLst>
                                              <p:attrName>ppt_h</p:attrName>
                                            </p:attrNameLst>
                                          </p:cBhvr>
                                          <p:tavLst>
                                            <p:tav tm="0">
                                              <p:val>
                                                <p:fltVal val="0"/>
                                              </p:val>
                                            </p:tav>
                                            <p:tav tm="100000">
                                              <p:val>
                                                <p:strVal val="#ppt_h"/>
                                              </p:val>
                                            </p:tav>
                                          </p:tavLst>
                                        </p:anim>
                                        <p:animEffect transition="in" filter="fade">
                                          <p:cBhvr>
                                            <p:cTn id="42" dur="300"/>
                                            <p:tgtEl>
                                              <p:spTgt spid="53"/>
                                            </p:tgtEl>
                                          </p:cBhvr>
                                        </p:animEffect>
                                      </p:childTnLst>
                                    </p:cTn>
                                  </p:par>
                                  <p:par>
                                    <p:cTn id="43" presetID="6" presetClass="emph" presetSubtype="0" autoRev="1" fill="hold" grpId="1" nodeType="withEffect">
                                      <p:stCondLst>
                                        <p:cond delay="1200"/>
                                      </p:stCondLst>
                                      <p:childTnLst>
                                        <p:animScale>
                                          <p:cBhvr>
                                            <p:cTn id="44" dur="150" fill="hold"/>
                                            <p:tgtEl>
                                              <p:spTgt spid="53"/>
                                            </p:tgtEl>
                                          </p:cBhvr>
                                          <p:by x="110000" y="110000"/>
                                        </p:animScale>
                                      </p:childTnLst>
                                    </p:cTn>
                                  </p:par>
                                  <p:par>
                                    <p:cTn id="45" presetID="53" presetClass="entr" presetSubtype="16" fill="hold" grpId="0" nodeType="withEffect">
                                      <p:stCondLst>
                                        <p:cond delay="900"/>
                                      </p:stCondLst>
                                      <p:childTnLst>
                                        <p:set>
                                          <p:cBhvr>
                                            <p:cTn id="46" dur="1" fill="hold">
                                              <p:stCondLst>
                                                <p:cond delay="0"/>
                                              </p:stCondLst>
                                            </p:cTn>
                                            <p:tgtEl>
                                              <p:spTgt spid="52"/>
                                            </p:tgtEl>
                                            <p:attrNameLst>
                                              <p:attrName>style.visibility</p:attrName>
                                            </p:attrNameLst>
                                          </p:cBhvr>
                                          <p:to>
                                            <p:strVal val="visible"/>
                                          </p:to>
                                        </p:set>
                                        <p:anim calcmode="lin" valueType="num">
                                          <p:cBhvr>
                                            <p:cTn id="47" dur="300" fill="hold"/>
                                            <p:tgtEl>
                                              <p:spTgt spid="52"/>
                                            </p:tgtEl>
                                            <p:attrNameLst>
                                              <p:attrName>ppt_w</p:attrName>
                                            </p:attrNameLst>
                                          </p:cBhvr>
                                          <p:tavLst>
                                            <p:tav tm="0">
                                              <p:val>
                                                <p:fltVal val="0"/>
                                              </p:val>
                                            </p:tav>
                                            <p:tav tm="100000">
                                              <p:val>
                                                <p:strVal val="#ppt_w"/>
                                              </p:val>
                                            </p:tav>
                                          </p:tavLst>
                                        </p:anim>
                                        <p:anim calcmode="lin" valueType="num">
                                          <p:cBhvr>
                                            <p:cTn id="48" dur="300" fill="hold"/>
                                            <p:tgtEl>
                                              <p:spTgt spid="52"/>
                                            </p:tgtEl>
                                            <p:attrNameLst>
                                              <p:attrName>ppt_h</p:attrName>
                                            </p:attrNameLst>
                                          </p:cBhvr>
                                          <p:tavLst>
                                            <p:tav tm="0">
                                              <p:val>
                                                <p:fltVal val="0"/>
                                              </p:val>
                                            </p:tav>
                                            <p:tav tm="100000">
                                              <p:val>
                                                <p:strVal val="#ppt_h"/>
                                              </p:val>
                                            </p:tav>
                                          </p:tavLst>
                                        </p:anim>
                                        <p:animEffect transition="in" filter="fade">
                                          <p:cBhvr>
                                            <p:cTn id="49" dur="300"/>
                                            <p:tgtEl>
                                              <p:spTgt spid="52"/>
                                            </p:tgtEl>
                                          </p:cBhvr>
                                        </p:animEffect>
                                      </p:childTnLst>
                                    </p:cTn>
                                  </p:par>
                                  <p:par>
                                    <p:cTn id="50" presetID="6" presetClass="emph" presetSubtype="0" autoRev="1" fill="hold" grpId="1" nodeType="withEffect">
                                      <p:stCondLst>
                                        <p:cond delay="1200"/>
                                      </p:stCondLst>
                                      <p:childTnLst>
                                        <p:animScale>
                                          <p:cBhvr>
                                            <p:cTn id="51" dur="150" fill="hold"/>
                                            <p:tgtEl>
                                              <p:spTgt spid="52"/>
                                            </p:tgtEl>
                                          </p:cBhvr>
                                          <p:by x="110000" y="110000"/>
                                        </p:animScale>
                                      </p:childTnLst>
                                    </p:cTn>
                                  </p:par>
                                  <p:par>
                                    <p:cTn id="52" presetID="22" presetClass="entr" presetSubtype="2" fill="hold" grpId="0" nodeType="withEffect">
                                      <p:stCondLst>
                                        <p:cond delay="1200"/>
                                      </p:stCondLst>
                                      <p:childTnLst>
                                        <p:set>
                                          <p:cBhvr>
                                            <p:cTn id="53" dur="1" fill="hold">
                                              <p:stCondLst>
                                                <p:cond delay="0"/>
                                              </p:stCondLst>
                                            </p:cTn>
                                            <p:tgtEl>
                                              <p:spTgt spid="1033"/>
                                            </p:tgtEl>
                                            <p:attrNameLst>
                                              <p:attrName>style.visibility</p:attrName>
                                            </p:attrNameLst>
                                          </p:cBhvr>
                                          <p:to>
                                            <p:strVal val="visible"/>
                                          </p:to>
                                        </p:set>
                                        <p:animEffect transition="in" filter="wipe(right)">
                                          <p:cBhvr>
                                            <p:cTn id="54" dur="500"/>
                                            <p:tgtEl>
                                              <p:spTgt spid="1033"/>
                                            </p:tgtEl>
                                          </p:cBhvr>
                                        </p:animEffect>
                                      </p:childTnLst>
                                    </p:cTn>
                                  </p:par>
                                  <p:par>
                                    <p:cTn id="55" presetID="2" presetClass="entr" presetSubtype="8" fill="hold" grpId="0" nodeType="withEffect" p14:presetBounceEnd="60000">
                                      <p:stCondLst>
                                        <p:cond delay="1700"/>
                                      </p:stCondLst>
                                      <p:childTnLst>
                                        <p:set>
                                          <p:cBhvr>
                                            <p:cTn id="56" dur="1" fill="hold">
                                              <p:stCondLst>
                                                <p:cond delay="0"/>
                                              </p:stCondLst>
                                            </p:cTn>
                                            <p:tgtEl>
                                              <p:spTgt spid="98"/>
                                            </p:tgtEl>
                                            <p:attrNameLst>
                                              <p:attrName>style.visibility</p:attrName>
                                            </p:attrNameLst>
                                          </p:cBhvr>
                                          <p:to>
                                            <p:strVal val="visible"/>
                                          </p:to>
                                        </p:set>
                                        <p:anim calcmode="lin" valueType="num" p14:bounceEnd="60000">
                                          <p:cBhvr additive="base">
                                            <p:cTn id="57" dur="500" fill="hold"/>
                                            <p:tgtEl>
                                              <p:spTgt spid="98"/>
                                            </p:tgtEl>
                                            <p:attrNameLst>
                                              <p:attrName>ppt_x</p:attrName>
                                            </p:attrNameLst>
                                          </p:cBhvr>
                                          <p:tavLst>
                                            <p:tav tm="0">
                                              <p:val>
                                                <p:strVal val="0-#ppt_w/2"/>
                                              </p:val>
                                            </p:tav>
                                            <p:tav tm="100000">
                                              <p:val>
                                                <p:strVal val="#ppt_x"/>
                                              </p:val>
                                            </p:tav>
                                          </p:tavLst>
                                        </p:anim>
                                        <p:anim calcmode="lin" valueType="num" p14:bounceEnd="60000">
                                          <p:cBhvr additive="base">
                                            <p:cTn id="58" dur="500" fill="hold"/>
                                            <p:tgtEl>
                                              <p:spTgt spid="98"/>
                                            </p:tgtEl>
                                            <p:attrNameLst>
                                              <p:attrName>ppt_y</p:attrName>
                                            </p:attrNameLst>
                                          </p:cBhvr>
                                          <p:tavLst>
                                            <p:tav tm="0">
                                              <p:val>
                                                <p:strVal val="#ppt_y"/>
                                              </p:val>
                                            </p:tav>
                                            <p:tav tm="100000">
                                              <p:val>
                                                <p:strVal val="#ppt_y"/>
                                              </p:val>
                                            </p:tav>
                                          </p:tavLst>
                                        </p:anim>
                                      </p:childTnLst>
                                    </p:cTn>
                                  </p:par>
                                  <p:par>
                                    <p:cTn id="59" presetID="55" presetClass="entr" presetSubtype="0" fill="hold" grpId="0" nodeType="withEffect">
                                      <p:stCondLst>
                                        <p:cond delay="2000"/>
                                      </p:stCondLst>
                                      <p:childTnLst>
                                        <p:set>
                                          <p:cBhvr>
                                            <p:cTn id="60" dur="1" fill="hold">
                                              <p:stCondLst>
                                                <p:cond delay="0"/>
                                              </p:stCondLst>
                                            </p:cTn>
                                            <p:tgtEl>
                                              <p:spTgt spid="97"/>
                                            </p:tgtEl>
                                            <p:attrNameLst>
                                              <p:attrName>style.visibility</p:attrName>
                                            </p:attrNameLst>
                                          </p:cBhvr>
                                          <p:to>
                                            <p:strVal val="visible"/>
                                          </p:to>
                                        </p:set>
                                        <p:anim calcmode="lin" valueType="num">
                                          <p:cBhvr>
                                            <p:cTn id="61" dur="500" fill="hold"/>
                                            <p:tgtEl>
                                              <p:spTgt spid="97"/>
                                            </p:tgtEl>
                                            <p:attrNameLst>
                                              <p:attrName>ppt_w</p:attrName>
                                            </p:attrNameLst>
                                          </p:cBhvr>
                                          <p:tavLst>
                                            <p:tav tm="0">
                                              <p:val>
                                                <p:strVal val="#ppt_w*0.70"/>
                                              </p:val>
                                            </p:tav>
                                            <p:tav tm="100000">
                                              <p:val>
                                                <p:strVal val="#ppt_w"/>
                                              </p:val>
                                            </p:tav>
                                          </p:tavLst>
                                        </p:anim>
                                        <p:anim calcmode="lin" valueType="num">
                                          <p:cBhvr>
                                            <p:cTn id="62" dur="500" fill="hold"/>
                                            <p:tgtEl>
                                              <p:spTgt spid="97"/>
                                            </p:tgtEl>
                                            <p:attrNameLst>
                                              <p:attrName>ppt_h</p:attrName>
                                            </p:attrNameLst>
                                          </p:cBhvr>
                                          <p:tavLst>
                                            <p:tav tm="0">
                                              <p:val>
                                                <p:strVal val="#ppt_h"/>
                                              </p:val>
                                            </p:tav>
                                            <p:tav tm="100000">
                                              <p:val>
                                                <p:strVal val="#ppt_h"/>
                                              </p:val>
                                            </p:tav>
                                          </p:tavLst>
                                        </p:anim>
                                        <p:animEffect transition="in" filter="fade">
                                          <p:cBhvr>
                                            <p:cTn id="63" dur="500"/>
                                            <p:tgtEl>
                                              <p:spTgt spid="97"/>
                                            </p:tgtEl>
                                          </p:cBhvr>
                                        </p:animEffect>
                                      </p:childTnLst>
                                    </p:cTn>
                                  </p:par>
                                  <p:par>
                                    <p:cTn id="64" presetID="22" presetClass="entr" presetSubtype="8" fill="hold" grpId="0" nodeType="withEffect">
                                      <p:stCondLst>
                                        <p:cond delay="1200"/>
                                      </p:stCondLst>
                                      <p:childTnLst>
                                        <p:set>
                                          <p:cBhvr>
                                            <p:cTn id="65" dur="1" fill="hold">
                                              <p:stCondLst>
                                                <p:cond delay="0"/>
                                              </p:stCondLst>
                                            </p:cTn>
                                            <p:tgtEl>
                                              <p:spTgt spid="90"/>
                                            </p:tgtEl>
                                            <p:attrNameLst>
                                              <p:attrName>style.visibility</p:attrName>
                                            </p:attrNameLst>
                                          </p:cBhvr>
                                          <p:to>
                                            <p:strVal val="visible"/>
                                          </p:to>
                                        </p:set>
                                        <p:animEffect transition="in" filter="wipe(left)">
                                          <p:cBhvr>
                                            <p:cTn id="66" dur="500"/>
                                            <p:tgtEl>
                                              <p:spTgt spid="90"/>
                                            </p:tgtEl>
                                          </p:cBhvr>
                                        </p:animEffect>
                                      </p:childTnLst>
                                    </p:cTn>
                                  </p:par>
                                  <p:par>
                                    <p:cTn id="67" presetID="2" presetClass="entr" presetSubtype="2" fill="hold" grpId="0" nodeType="withEffect" p14:presetBounceEnd="60000">
                                      <p:stCondLst>
                                        <p:cond delay="1700"/>
                                      </p:stCondLst>
                                      <p:childTnLst>
                                        <p:set>
                                          <p:cBhvr>
                                            <p:cTn id="68" dur="1" fill="hold">
                                              <p:stCondLst>
                                                <p:cond delay="0"/>
                                              </p:stCondLst>
                                            </p:cTn>
                                            <p:tgtEl>
                                              <p:spTgt spid="94"/>
                                            </p:tgtEl>
                                            <p:attrNameLst>
                                              <p:attrName>style.visibility</p:attrName>
                                            </p:attrNameLst>
                                          </p:cBhvr>
                                          <p:to>
                                            <p:strVal val="visible"/>
                                          </p:to>
                                        </p:set>
                                        <p:anim calcmode="lin" valueType="num" p14:bounceEnd="60000">
                                          <p:cBhvr additive="base">
                                            <p:cTn id="69" dur="500" fill="hold"/>
                                            <p:tgtEl>
                                              <p:spTgt spid="94"/>
                                            </p:tgtEl>
                                            <p:attrNameLst>
                                              <p:attrName>ppt_x</p:attrName>
                                            </p:attrNameLst>
                                          </p:cBhvr>
                                          <p:tavLst>
                                            <p:tav tm="0">
                                              <p:val>
                                                <p:strVal val="1+#ppt_w/2"/>
                                              </p:val>
                                            </p:tav>
                                            <p:tav tm="100000">
                                              <p:val>
                                                <p:strVal val="#ppt_x"/>
                                              </p:val>
                                            </p:tav>
                                          </p:tavLst>
                                        </p:anim>
                                        <p:anim calcmode="lin" valueType="num" p14:bounceEnd="60000">
                                          <p:cBhvr additive="base">
                                            <p:cTn id="70" dur="500" fill="hold"/>
                                            <p:tgtEl>
                                              <p:spTgt spid="94"/>
                                            </p:tgtEl>
                                            <p:attrNameLst>
                                              <p:attrName>ppt_y</p:attrName>
                                            </p:attrNameLst>
                                          </p:cBhvr>
                                          <p:tavLst>
                                            <p:tav tm="0">
                                              <p:val>
                                                <p:strVal val="#ppt_y"/>
                                              </p:val>
                                            </p:tav>
                                            <p:tav tm="100000">
                                              <p:val>
                                                <p:strVal val="#ppt_y"/>
                                              </p:val>
                                            </p:tav>
                                          </p:tavLst>
                                        </p:anim>
                                      </p:childTnLst>
                                    </p:cTn>
                                  </p:par>
                                  <p:par>
                                    <p:cTn id="71" presetID="55" presetClass="entr" presetSubtype="0" fill="hold" grpId="0" nodeType="withEffect">
                                      <p:stCondLst>
                                        <p:cond delay="2000"/>
                                      </p:stCondLst>
                                      <p:childTnLst>
                                        <p:set>
                                          <p:cBhvr>
                                            <p:cTn id="72" dur="1" fill="hold">
                                              <p:stCondLst>
                                                <p:cond delay="0"/>
                                              </p:stCondLst>
                                            </p:cTn>
                                            <p:tgtEl>
                                              <p:spTgt spid="93"/>
                                            </p:tgtEl>
                                            <p:attrNameLst>
                                              <p:attrName>style.visibility</p:attrName>
                                            </p:attrNameLst>
                                          </p:cBhvr>
                                          <p:to>
                                            <p:strVal val="visible"/>
                                          </p:to>
                                        </p:set>
                                        <p:anim calcmode="lin" valueType="num">
                                          <p:cBhvr>
                                            <p:cTn id="73" dur="500" fill="hold"/>
                                            <p:tgtEl>
                                              <p:spTgt spid="93"/>
                                            </p:tgtEl>
                                            <p:attrNameLst>
                                              <p:attrName>ppt_w</p:attrName>
                                            </p:attrNameLst>
                                          </p:cBhvr>
                                          <p:tavLst>
                                            <p:tav tm="0">
                                              <p:val>
                                                <p:strVal val="#ppt_w*0.70"/>
                                              </p:val>
                                            </p:tav>
                                            <p:tav tm="100000">
                                              <p:val>
                                                <p:strVal val="#ppt_w"/>
                                              </p:val>
                                            </p:tav>
                                          </p:tavLst>
                                        </p:anim>
                                        <p:anim calcmode="lin" valueType="num">
                                          <p:cBhvr>
                                            <p:cTn id="74" dur="500" fill="hold"/>
                                            <p:tgtEl>
                                              <p:spTgt spid="93"/>
                                            </p:tgtEl>
                                            <p:attrNameLst>
                                              <p:attrName>ppt_h</p:attrName>
                                            </p:attrNameLst>
                                          </p:cBhvr>
                                          <p:tavLst>
                                            <p:tav tm="0">
                                              <p:val>
                                                <p:strVal val="#ppt_h"/>
                                              </p:val>
                                            </p:tav>
                                            <p:tav tm="100000">
                                              <p:val>
                                                <p:strVal val="#ppt_h"/>
                                              </p:val>
                                            </p:tav>
                                          </p:tavLst>
                                        </p:anim>
                                        <p:animEffect transition="in" filter="fade">
                                          <p:cBhvr>
                                            <p:cTn id="75" dur="500"/>
                                            <p:tgtEl>
                                              <p:spTgt spid="93"/>
                                            </p:tgtEl>
                                          </p:cBhvr>
                                        </p:animEffect>
                                      </p:childTnLst>
                                    </p:cTn>
                                  </p:par>
                                  <p:par>
                                    <p:cTn id="76" presetID="22" presetClass="entr" presetSubtype="2" fill="hold" grpId="0" nodeType="withEffect">
                                      <p:stCondLst>
                                        <p:cond delay="1200"/>
                                      </p:stCondLst>
                                      <p:childTnLst>
                                        <p:set>
                                          <p:cBhvr>
                                            <p:cTn id="77" dur="1" fill="hold">
                                              <p:stCondLst>
                                                <p:cond delay="0"/>
                                              </p:stCondLst>
                                            </p:cTn>
                                            <p:tgtEl>
                                              <p:spTgt spid="89"/>
                                            </p:tgtEl>
                                            <p:attrNameLst>
                                              <p:attrName>style.visibility</p:attrName>
                                            </p:attrNameLst>
                                          </p:cBhvr>
                                          <p:to>
                                            <p:strVal val="visible"/>
                                          </p:to>
                                        </p:set>
                                        <p:animEffect transition="in" filter="wipe(right)">
                                          <p:cBhvr>
                                            <p:cTn id="78" dur="500"/>
                                            <p:tgtEl>
                                              <p:spTgt spid="89"/>
                                            </p:tgtEl>
                                          </p:cBhvr>
                                        </p:animEffect>
                                      </p:childTnLst>
                                    </p:cTn>
                                  </p:par>
                                  <p:par>
                                    <p:cTn id="79" presetID="2" presetClass="entr" presetSubtype="8" fill="hold" grpId="0" nodeType="withEffect" p14:presetBounceEnd="60000">
                                      <p:stCondLst>
                                        <p:cond delay="1700"/>
                                      </p:stCondLst>
                                      <p:childTnLst>
                                        <p:set>
                                          <p:cBhvr>
                                            <p:cTn id="80" dur="1" fill="hold">
                                              <p:stCondLst>
                                                <p:cond delay="0"/>
                                              </p:stCondLst>
                                            </p:cTn>
                                            <p:tgtEl>
                                              <p:spTgt spid="100"/>
                                            </p:tgtEl>
                                            <p:attrNameLst>
                                              <p:attrName>style.visibility</p:attrName>
                                            </p:attrNameLst>
                                          </p:cBhvr>
                                          <p:to>
                                            <p:strVal val="visible"/>
                                          </p:to>
                                        </p:set>
                                        <p:anim calcmode="lin" valueType="num" p14:bounceEnd="60000">
                                          <p:cBhvr additive="base">
                                            <p:cTn id="81" dur="500" fill="hold"/>
                                            <p:tgtEl>
                                              <p:spTgt spid="100"/>
                                            </p:tgtEl>
                                            <p:attrNameLst>
                                              <p:attrName>ppt_x</p:attrName>
                                            </p:attrNameLst>
                                          </p:cBhvr>
                                          <p:tavLst>
                                            <p:tav tm="0">
                                              <p:val>
                                                <p:strVal val="0-#ppt_w/2"/>
                                              </p:val>
                                            </p:tav>
                                            <p:tav tm="100000">
                                              <p:val>
                                                <p:strVal val="#ppt_x"/>
                                              </p:val>
                                            </p:tav>
                                          </p:tavLst>
                                        </p:anim>
                                        <p:anim calcmode="lin" valueType="num" p14:bounceEnd="60000">
                                          <p:cBhvr additive="base">
                                            <p:cTn id="82" dur="500" fill="hold"/>
                                            <p:tgtEl>
                                              <p:spTgt spid="100"/>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000"/>
                                      </p:stCondLst>
                                      <p:childTnLst>
                                        <p:set>
                                          <p:cBhvr>
                                            <p:cTn id="84" dur="1" fill="hold">
                                              <p:stCondLst>
                                                <p:cond delay="0"/>
                                              </p:stCondLst>
                                            </p:cTn>
                                            <p:tgtEl>
                                              <p:spTgt spid="99"/>
                                            </p:tgtEl>
                                            <p:attrNameLst>
                                              <p:attrName>style.visibility</p:attrName>
                                            </p:attrNameLst>
                                          </p:cBhvr>
                                          <p:to>
                                            <p:strVal val="visible"/>
                                          </p:to>
                                        </p:set>
                                        <p:anim calcmode="lin" valueType="num">
                                          <p:cBhvr>
                                            <p:cTn id="85" dur="500" fill="hold"/>
                                            <p:tgtEl>
                                              <p:spTgt spid="99"/>
                                            </p:tgtEl>
                                            <p:attrNameLst>
                                              <p:attrName>ppt_w</p:attrName>
                                            </p:attrNameLst>
                                          </p:cBhvr>
                                          <p:tavLst>
                                            <p:tav tm="0">
                                              <p:val>
                                                <p:strVal val="#ppt_w*0.70"/>
                                              </p:val>
                                            </p:tav>
                                            <p:tav tm="100000">
                                              <p:val>
                                                <p:strVal val="#ppt_w"/>
                                              </p:val>
                                            </p:tav>
                                          </p:tavLst>
                                        </p:anim>
                                        <p:anim calcmode="lin" valueType="num">
                                          <p:cBhvr>
                                            <p:cTn id="86" dur="500" fill="hold"/>
                                            <p:tgtEl>
                                              <p:spTgt spid="99"/>
                                            </p:tgtEl>
                                            <p:attrNameLst>
                                              <p:attrName>ppt_h</p:attrName>
                                            </p:attrNameLst>
                                          </p:cBhvr>
                                          <p:tavLst>
                                            <p:tav tm="0">
                                              <p:val>
                                                <p:strVal val="#ppt_h"/>
                                              </p:val>
                                            </p:tav>
                                            <p:tav tm="100000">
                                              <p:val>
                                                <p:strVal val="#ppt_h"/>
                                              </p:val>
                                            </p:tav>
                                          </p:tavLst>
                                        </p:anim>
                                        <p:animEffect transition="in" filter="fade">
                                          <p:cBhvr>
                                            <p:cTn id="8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89" grpId="0" animBg="1"/>
          <p:bldP spid="1024" grpId="0" animBg="1"/>
          <p:bldP spid="1024" grpId="1" animBg="1"/>
          <p:bldP spid="49" grpId="0"/>
          <p:bldP spid="49" grpId="1"/>
          <p:bldP spid="50" grpId="0"/>
          <p:bldP spid="50" grpId="1"/>
          <p:bldP spid="52" grpId="0"/>
          <p:bldP spid="52" grpId="1"/>
          <p:bldP spid="53" grpId="0"/>
          <p:bldP spid="53" grpId="1"/>
          <p:bldP spid="90" grpId="0" animBg="1"/>
          <p:bldP spid="93" grpId="0"/>
          <p:bldP spid="94" grpId="0" bldLvl="0" animBg="1"/>
          <p:bldP spid="97" grpId="0"/>
          <p:bldP spid="98" grpId="0" bldLvl="0" animBg="1"/>
          <p:bldP spid="99" grpId="0"/>
          <p:bldP spid="10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 calcmode="lin" valueType="num">
                                          <p:cBhvr>
                                            <p:cTn id="12" dur="300" fill="hold"/>
                                            <p:tgtEl>
                                              <p:spTgt spid="4"/>
                                            </p:tgtEl>
                                            <p:attrNameLst>
                                              <p:attrName>ppt_w</p:attrName>
                                            </p:attrNameLst>
                                          </p:cBhvr>
                                          <p:tavLst>
                                            <p:tav tm="0">
                                              <p:val>
                                                <p:fltVal val="0"/>
                                              </p:val>
                                            </p:tav>
                                            <p:tav tm="100000">
                                              <p:val>
                                                <p:strVal val="#ppt_w"/>
                                              </p:val>
                                            </p:tav>
                                          </p:tavLst>
                                        </p:anim>
                                        <p:anim calcmode="lin" valueType="num">
                                          <p:cBhvr>
                                            <p:cTn id="13" dur="300" fill="hold"/>
                                            <p:tgtEl>
                                              <p:spTgt spid="4"/>
                                            </p:tgtEl>
                                            <p:attrNameLst>
                                              <p:attrName>ppt_h</p:attrName>
                                            </p:attrNameLst>
                                          </p:cBhvr>
                                          <p:tavLst>
                                            <p:tav tm="0">
                                              <p:val>
                                                <p:fltVal val="0"/>
                                              </p:val>
                                            </p:tav>
                                            <p:tav tm="100000">
                                              <p:val>
                                                <p:strVal val="#ppt_h"/>
                                              </p:val>
                                            </p:tav>
                                          </p:tavLst>
                                        </p:anim>
                                        <p:animEffect transition="in" filter="fade">
                                          <p:cBhvr>
                                            <p:cTn id="14" dur="300"/>
                                            <p:tgtEl>
                                              <p:spTgt spid="4"/>
                                            </p:tgtEl>
                                          </p:cBhvr>
                                        </p:animEffect>
                                      </p:childTnLst>
                                    </p:cTn>
                                  </p:par>
                                  <p:par>
                                    <p:cTn id="15" presetID="6" presetClass="emph" presetSubtype="0" autoRev="1" fill="hold" nodeType="withEffect">
                                      <p:stCondLst>
                                        <p:cond delay="600"/>
                                      </p:stCondLst>
                                      <p:childTnLst>
                                        <p:animScale>
                                          <p:cBhvr>
                                            <p:cTn id="16" dur="150" fill="hold"/>
                                            <p:tgtEl>
                                              <p:spTgt spid="4"/>
                                            </p:tgtEl>
                                          </p:cBhvr>
                                          <p:by x="110000" y="110000"/>
                                        </p:animScale>
                                      </p:childTnLst>
                                    </p:cTn>
                                  </p:par>
                                  <p:par>
                                    <p:cTn id="17" presetID="53" presetClass="entr" presetSubtype="16" fill="hold" grpId="0" nodeType="withEffect">
                                      <p:stCondLst>
                                        <p:cond delay="600"/>
                                      </p:stCondLst>
                                      <p:childTnLst>
                                        <p:set>
                                          <p:cBhvr>
                                            <p:cTn id="18" dur="1" fill="hold">
                                              <p:stCondLst>
                                                <p:cond delay="0"/>
                                              </p:stCondLst>
                                            </p:cTn>
                                            <p:tgtEl>
                                              <p:spTgt spid="1024"/>
                                            </p:tgtEl>
                                            <p:attrNameLst>
                                              <p:attrName>style.visibility</p:attrName>
                                            </p:attrNameLst>
                                          </p:cBhvr>
                                          <p:to>
                                            <p:strVal val="visible"/>
                                          </p:to>
                                        </p:set>
                                        <p:anim calcmode="lin" valueType="num">
                                          <p:cBhvr>
                                            <p:cTn id="19" dur="300" fill="hold"/>
                                            <p:tgtEl>
                                              <p:spTgt spid="1024"/>
                                            </p:tgtEl>
                                            <p:attrNameLst>
                                              <p:attrName>ppt_w</p:attrName>
                                            </p:attrNameLst>
                                          </p:cBhvr>
                                          <p:tavLst>
                                            <p:tav tm="0">
                                              <p:val>
                                                <p:fltVal val="0"/>
                                              </p:val>
                                            </p:tav>
                                            <p:tav tm="100000">
                                              <p:val>
                                                <p:strVal val="#ppt_w"/>
                                              </p:val>
                                            </p:tav>
                                          </p:tavLst>
                                        </p:anim>
                                        <p:anim calcmode="lin" valueType="num">
                                          <p:cBhvr>
                                            <p:cTn id="20" dur="300" fill="hold"/>
                                            <p:tgtEl>
                                              <p:spTgt spid="1024"/>
                                            </p:tgtEl>
                                            <p:attrNameLst>
                                              <p:attrName>ppt_h</p:attrName>
                                            </p:attrNameLst>
                                          </p:cBhvr>
                                          <p:tavLst>
                                            <p:tav tm="0">
                                              <p:val>
                                                <p:fltVal val="0"/>
                                              </p:val>
                                            </p:tav>
                                            <p:tav tm="100000">
                                              <p:val>
                                                <p:strVal val="#ppt_h"/>
                                              </p:val>
                                            </p:tav>
                                          </p:tavLst>
                                        </p:anim>
                                        <p:animEffect transition="in" filter="fade">
                                          <p:cBhvr>
                                            <p:cTn id="21" dur="300"/>
                                            <p:tgtEl>
                                              <p:spTgt spid="1024"/>
                                            </p:tgtEl>
                                          </p:cBhvr>
                                        </p:animEffect>
                                      </p:childTnLst>
                                    </p:cTn>
                                  </p:par>
                                  <p:par>
                                    <p:cTn id="22" presetID="6" presetClass="emph" presetSubtype="0" autoRev="1" fill="hold" grpId="1" nodeType="withEffect">
                                      <p:stCondLst>
                                        <p:cond delay="900"/>
                                      </p:stCondLst>
                                      <p:childTnLst>
                                        <p:animScale>
                                          <p:cBhvr>
                                            <p:cTn id="23" dur="150" fill="hold"/>
                                            <p:tgtEl>
                                              <p:spTgt spid="1024"/>
                                            </p:tgtEl>
                                          </p:cBhvr>
                                          <p:by x="110000" y="110000"/>
                                        </p:animScale>
                                      </p:childTnLst>
                                    </p:cTn>
                                  </p:par>
                                  <p:par>
                                    <p:cTn id="24" presetID="53" presetClass="entr" presetSubtype="16" fill="hold" grpId="0" nodeType="withEffect">
                                      <p:stCondLst>
                                        <p:cond delay="900"/>
                                      </p:stCondLst>
                                      <p:childTnLst>
                                        <p:set>
                                          <p:cBhvr>
                                            <p:cTn id="25" dur="1" fill="hold">
                                              <p:stCondLst>
                                                <p:cond delay="0"/>
                                              </p:stCondLst>
                                            </p:cTn>
                                            <p:tgtEl>
                                              <p:spTgt spid="49"/>
                                            </p:tgtEl>
                                            <p:attrNameLst>
                                              <p:attrName>style.visibility</p:attrName>
                                            </p:attrNameLst>
                                          </p:cBhvr>
                                          <p:to>
                                            <p:strVal val="visible"/>
                                          </p:to>
                                        </p:set>
                                        <p:anim calcmode="lin" valueType="num">
                                          <p:cBhvr>
                                            <p:cTn id="26" dur="300" fill="hold"/>
                                            <p:tgtEl>
                                              <p:spTgt spid="49"/>
                                            </p:tgtEl>
                                            <p:attrNameLst>
                                              <p:attrName>ppt_w</p:attrName>
                                            </p:attrNameLst>
                                          </p:cBhvr>
                                          <p:tavLst>
                                            <p:tav tm="0">
                                              <p:val>
                                                <p:fltVal val="0"/>
                                              </p:val>
                                            </p:tav>
                                            <p:tav tm="100000">
                                              <p:val>
                                                <p:strVal val="#ppt_w"/>
                                              </p:val>
                                            </p:tav>
                                          </p:tavLst>
                                        </p:anim>
                                        <p:anim calcmode="lin" valueType="num">
                                          <p:cBhvr>
                                            <p:cTn id="27" dur="300" fill="hold"/>
                                            <p:tgtEl>
                                              <p:spTgt spid="49"/>
                                            </p:tgtEl>
                                            <p:attrNameLst>
                                              <p:attrName>ppt_h</p:attrName>
                                            </p:attrNameLst>
                                          </p:cBhvr>
                                          <p:tavLst>
                                            <p:tav tm="0">
                                              <p:val>
                                                <p:fltVal val="0"/>
                                              </p:val>
                                            </p:tav>
                                            <p:tav tm="100000">
                                              <p:val>
                                                <p:strVal val="#ppt_h"/>
                                              </p:val>
                                            </p:tav>
                                          </p:tavLst>
                                        </p:anim>
                                        <p:animEffect transition="in" filter="fade">
                                          <p:cBhvr>
                                            <p:cTn id="28" dur="300"/>
                                            <p:tgtEl>
                                              <p:spTgt spid="49"/>
                                            </p:tgtEl>
                                          </p:cBhvr>
                                        </p:animEffect>
                                      </p:childTnLst>
                                    </p:cTn>
                                  </p:par>
                                  <p:par>
                                    <p:cTn id="29" presetID="6" presetClass="emph" presetSubtype="0" autoRev="1" fill="hold" grpId="1" nodeType="withEffect">
                                      <p:stCondLst>
                                        <p:cond delay="1200"/>
                                      </p:stCondLst>
                                      <p:childTnLst>
                                        <p:animScale>
                                          <p:cBhvr>
                                            <p:cTn id="30" dur="150" fill="hold"/>
                                            <p:tgtEl>
                                              <p:spTgt spid="49"/>
                                            </p:tgtEl>
                                          </p:cBhvr>
                                          <p:by x="110000" y="110000"/>
                                        </p:animScale>
                                      </p:childTnLst>
                                    </p:cTn>
                                  </p:par>
                                  <p:par>
                                    <p:cTn id="31" presetID="53" presetClass="entr" presetSubtype="16" fill="hold" grpId="0" nodeType="withEffect">
                                      <p:stCondLst>
                                        <p:cond delay="900"/>
                                      </p:stCondLst>
                                      <p:childTnLst>
                                        <p:set>
                                          <p:cBhvr>
                                            <p:cTn id="32" dur="1" fill="hold">
                                              <p:stCondLst>
                                                <p:cond delay="0"/>
                                              </p:stCondLst>
                                            </p:cTn>
                                            <p:tgtEl>
                                              <p:spTgt spid="50"/>
                                            </p:tgtEl>
                                            <p:attrNameLst>
                                              <p:attrName>style.visibility</p:attrName>
                                            </p:attrNameLst>
                                          </p:cBhvr>
                                          <p:to>
                                            <p:strVal val="visible"/>
                                          </p:to>
                                        </p:set>
                                        <p:anim calcmode="lin" valueType="num">
                                          <p:cBhvr>
                                            <p:cTn id="33" dur="300" fill="hold"/>
                                            <p:tgtEl>
                                              <p:spTgt spid="50"/>
                                            </p:tgtEl>
                                            <p:attrNameLst>
                                              <p:attrName>ppt_w</p:attrName>
                                            </p:attrNameLst>
                                          </p:cBhvr>
                                          <p:tavLst>
                                            <p:tav tm="0">
                                              <p:val>
                                                <p:fltVal val="0"/>
                                              </p:val>
                                            </p:tav>
                                            <p:tav tm="100000">
                                              <p:val>
                                                <p:strVal val="#ppt_w"/>
                                              </p:val>
                                            </p:tav>
                                          </p:tavLst>
                                        </p:anim>
                                        <p:anim calcmode="lin" valueType="num">
                                          <p:cBhvr>
                                            <p:cTn id="34" dur="300" fill="hold"/>
                                            <p:tgtEl>
                                              <p:spTgt spid="50"/>
                                            </p:tgtEl>
                                            <p:attrNameLst>
                                              <p:attrName>ppt_h</p:attrName>
                                            </p:attrNameLst>
                                          </p:cBhvr>
                                          <p:tavLst>
                                            <p:tav tm="0">
                                              <p:val>
                                                <p:fltVal val="0"/>
                                              </p:val>
                                            </p:tav>
                                            <p:tav tm="100000">
                                              <p:val>
                                                <p:strVal val="#ppt_h"/>
                                              </p:val>
                                            </p:tav>
                                          </p:tavLst>
                                        </p:anim>
                                        <p:animEffect transition="in" filter="fade">
                                          <p:cBhvr>
                                            <p:cTn id="35" dur="300"/>
                                            <p:tgtEl>
                                              <p:spTgt spid="50"/>
                                            </p:tgtEl>
                                          </p:cBhvr>
                                        </p:animEffect>
                                      </p:childTnLst>
                                    </p:cTn>
                                  </p:par>
                                  <p:par>
                                    <p:cTn id="36" presetID="6" presetClass="emph" presetSubtype="0" autoRev="1" fill="hold" grpId="1" nodeType="withEffect">
                                      <p:stCondLst>
                                        <p:cond delay="1200"/>
                                      </p:stCondLst>
                                      <p:childTnLst>
                                        <p:animScale>
                                          <p:cBhvr>
                                            <p:cTn id="37" dur="150" fill="hold"/>
                                            <p:tgtEl>
                                              <p:spTgt spid="50"/>
                                            </p:tgtEl>
                                          </p:cBhvr>
                                          <p:by x="110000" y="110000"/>
                                        </p:animScale>
                                      </p:childTnLst>
                                    </p:cTn>
                                  </p:par>
                                  <p:par>
                                    <p:cTn id="38" presetID="53" presetClass="entr" presetSubtype="16" fill="hold" grpId="0" nodeType="withEffect">
                                      <p:stCondLst>
                                        <p:cond delay="900"/>
                                      </p:stCondLst>
                                      <p:childTnLst>
                                        <p:set>
                                          <p:cBhvr>
                                            <p:cTn id="39" dur="1" fill="hold">
                                              <p:stCondLst>
                                                <p:cond delay="0"/>
                                              </p:stCondLst>
                                            </p:cTn>
                                            <p:tgtEl>
                                              <p:spTgt spid="53"/>
                                            </p:tgtEl>
                                            <p:attrNameLst>
                                              <p:attrName>style.visibility</p:attrName>
                                            </p:attrNameLst>
                                          </p:cBhvr>
                                          <p:to>
                                            <p:strVal val="visible"/>
                                          </p:to>
                                        </p:set>
                                        <p:anim calcmode="lin" valueType="num">
                                          <p:cBhvr>
                                            <p:cTn id="40" dur="300" fill="hold"/>
                                            <p:tgtEl>
                                              <p:spTgt spid="53"/>
                                            </p:tgtEl>
                                            <p:attrNameLst>
                                              <p:attrName>ppt_w</p:attrName>
                                            </p:attrNameLst>
                                          </p:cBhvr>
                                          <p:tavLst>
                                            <p:tav tm="0">
                                              <p:val>
                                                <p:fltVal val="0"/>
                                              </p:val>
                                            </p:tav>
                                            <p:tav tm="100000">
                                              <p:val>
                                                <p:strVal val="#ppt_w"/>
                                              </p:val>
                                            </p:tav>
                                          </p:tavLst>
                                        </p:anim>
                                        <p:anim calcmode="lin" valueType="num">
                                          <p:cBhvr>
                                            <p:cTn id="41" dur="300" fill="hold"/>
                                            <p:tgtEl>
                                              <p:spTgt spid="53"/>
                                            </p:tgtEl>
                                            <p:attrNameLst>
                                              <p:attrName>ppt_h</p:attrName>
                                            </p:attrNameLst>
                                          </p:cBhvr>
                                          <p:tavLst>
                                            <p:tav tm="0">
                                              <p:val>
                                                <p:fltVal val="0"/>
                                              </p:val>
                                            </p:tav>
                                            <p:tav tm="100000">
                                              <p:val>
                                                <p:strVal val="#ppt_h"/>
                                              </p:val>
                                            </p:tav>
                                          </p:tavLst>
                                        </p:anim>
                                        <p:animEffect transition="in" filter="fade">
                                          <p:cBhvr>
                                            <p:cTn id="42" dur="300"/>
                                            <p:tgtEl>
                                              <p:spTgt spid="53"/>
                                            </p:tgtEl>
                                          </p:cBhvr>
                                        </p:animEffect>
                                      </p:childTnLst>
                                    </p:cTn>
                                  </p:par>
                                  <p:par>
                                    <p:cTn id="43" presetID="6" presetClass="emph" presetSubtype="0" autoRev="1" fill="hold" grpId="1" nodeType="withEffect">
                                      <p:stCondLst>
                                        <p:cond delay="1200"/>
                                      </p:stCondLst>
                                      <p:childTnLst>
                                        <p:animScale>
                                          <p:cBhvr>
                                            <p:cTn id="44" dur="150" fill="hold"/>
                                            <p:tgtEl>
                                              <p:spTgt spid="53"/>
                                            </p:tgtEl>
                                          </p:cBhvr>
                                          <p:by x="110000" y="110000"/>
                                        </p:animScale>
                                      </p:childTnLst>
                                    </p:cTn>
                                  </p:par>
                                  <p:par>
                                    <p:cTn id="45" presetID="53" presetClass="entr" presetSubtype="16" fill="hold" grpId="0" nodeType="withEffect">
                                      <p:stCondLst>
                                        <p:cond delay="900"/>
                                      </p:stCondLst>
                                      <p:childTnLst>
                                        <p:set>
                                          <p:cBhvr>
                                            <p:cTn id="46" dur="1" fill="hold">
                                              <p:stCondLst>
                                                <p:cond delay="0"/>
                                              </p:stCondLst>
                                            </p:cTn>
                                            <p:tgtEl>
                                              <p:spTgt spid="52"/>
                                            </p:tgtEl>
                                            <p:attrNameLst>
                                              <p:attrName>style.visibility</p:attrName>
                                            </p:attrNameLst>
                                          </p:cBhvr>
                                          <p:to>
                                            <p:strVal val="visible"/>
                                          </p:to>
                                        </p:set>
                                        <p:anim calcmode="lin" valueType="num">
                                          <p:cBhvr>
                                            <p:cTn id="47" dur="300" fill="hold"/>
                                            <p:tgtEl>
                                              <p:spTgt spid="52"/>
                                            </p:tgtEl>
                                            <p:attrNameLst>
                                              <p:attrName>ppt_w</p:attrName>
                                            </p:attrNameLst>
                                          </p:cBhvr>
                                          <p:tavLst>
                                            <p:tav tm="0">
                                              <p:val>
                                                <p:fltVal val="0"/>
                                              </p:val>
                                            </p:tav>
                                            <p:tav tm="100000">
                                              <p:val>
                                                <p:strVal val="#ppt_w"/>
                                              </p:val>
                                            </p:tav>
                                          </p:tavLst>
                                        </p:anim>
                                        <p:anim calcmode="lin" valueType="num">
                                          <p:cBhvr>
                                            <p:cTn id="48" dur="300" fill="hold"/>
                                            <p:tgtEl>
                                              <p:spTgt spid="52"/>
                                            </p:tgtEl>
                                            <p:attrNameLst>
                                              <p:attrName>ppt_h</p:attrName>
                                            </p:attrNameLst>
                                          </p:cBhvr>
                                          <p:tavLst>
                                            <p:tav tm="0">
                                              <p:val>
                                                <p:fltVal val="0"/>
                                              </p:val>
                                            </p:tav>
                                            <p:tav tm="100000">
                                              <p:val>
                                                <p:strVal val="#ppt_h"/>
                                              </p:val>
                                            </p:tav>
                                          </p:tavLst>
                                        </p:anim>
                                        <p:animEffect transition="in" filter="fade">
                                          <p:cBhvr>
                                            <p:cTn id="49" dur="300"/>
                                            <p:tgtEl>
                                              <p:spTgt spid="52"/>
                                            </p:tgtEl>
                                          </p:cBhvr>
                                        </p:animEffect>
                                      </p:childTnLst>
                                    </p:cTn>
                                  </p:par>
                                  <p:par>
                                    <p:cTn id="50" presetID="6" presetClass="emph" presetSubtype="0" autoRev="1" fill="hold" grpId="1" nodeType="withEffect">
                                      <p:stCondLst>
                                        <p:cond delay="1200"/>
                                      </p:stCondLst>
                                      <p:childTnLst>
                                        <p:animScale>
                                          <p:cBhvr>
                                            <p:cTn id="51" dur="150" fill="hold"/>
                                            <p:tgtEl>
                                              <p:spTgt spid="52"/>
                                            </p:tgtEl>
                                          </p:cBhvr>
                                          <p:by x="110000" y="110000"/>
                                        </p:animScale>
                                      </p:childTnLst>
                                    </p:cTn>
                                  </p:par>
                                  <p:par>
                                    <p:cTn id="52" presetID="22" presetClass="entr" presetSubtype="2" fill="hold" grpId="0" nodeType="withEffect">
                                      <p:stCondLst>
                                        <p:cond delay="1200"/>
                                      </p:stCondLst>
                                      <p:childTnLst>
                                        <p:set>
                                          <p:cBhvr>
                                            <p:cTn id="53" dur="1" fill="hold">
                                              <p:stCondLst>
                                                <p:cond delay="0"/>
                                              </p:stCondLst>
                                            </p:cTn>
                                            <p:tgtEl>
                                              <p:spTgt spid="1033"/>
                                            </p:tgtEl>
                                            <p:attrNameLst>
                                              <p:attrName>style.visibility</p:attrName>
                                            </p:attrNameLst>
                                          </p:cBhvr>
                                          <p:to>
                                            <p:strVal val="visible"/>
                                          </p:to>
                                        </p:set>
                                        <p:animEffect transition="in" filter="wipe(right)">
                                          <p:cBhvr>
                                            <p:cTn id="54" dur="500"/>
                                            <p:tgtEl>
                                              <p:spTgt spid="1033"/>
                                            </p:tgtEl>
                                          </p:cBhvr>
                                        </p:animEffect>
                                      </p:childTnLst>
                                    </p:cTn>
                                  </p:par>
                                  <p:par>
                                    <p:cTn id="55" presetID="2" presetClass="entr" presetSubtype="8" fill="hold" grpId="0" nodeType="withEffect">
                                      <p:stCondLst>
                                        <p:cond delay="1700"/>
                                      </p:stCondLst>
                                      <p:childTnLst>
                                        <p:set>
                                          <p:cBhvr>
                                            <p:cTn id="56" dur="1" fill="hold">
                                              <p:stCondLst>
                                                <p:cond delay="0"/>
                                              </p:stCondLst>
                                            </p:cTn>
                                            <p:tgtEl>
                                              <p:spTgt spid="98"/>
                                            </p:tgtEl>
                                            <p:attrNameLst>
                                              <p:attrName>style.visibility</p:attrName>
                                            </p:attrNameLst>
                                          </p:cBhvr>
                                          <p:to>
                                            <p:strVal val="visible"/>
                                          </p:to>
                                        </p:set>
                                        <p:anim calcmode="lin" valueType="num">
                                          <p:cBhvr additive="base">
                                            <p:cTn id="57" dur="500" fill="hold"/>
                                            <p:tgtEl>
                                              <p:spTgt spid="98"/>
                                            </p:tgtEl>
                                            <p:attrNameLst>
                                              <p:attrName>ppt_x</p:attrName>
                                            </p:attrNameLst>
                                          </p:cBhvr>
                                          <p:tavLst>
                                            <p:tav tm="0">
                                              <p:val>
                                                <p:strVal val="0-#ppt_w/2"/>
                                              </p:val>
                                            </p:tav>
                                            <p:tav tm="100000">
                                              <p:val>
                                                <p:strVal val="#ppt_x"/>
                                              </p:val>
                                            </p:tav>
                                          </p:tavLst>
                                        </p:anim>
                                        <p:anim calcmode="lin" valueType="num">
                                          <p:cBhvr additive="base">
                                            <p:cTn id="58" dur="500" fill="hold"/>
                                            <p:tgtEl>
                                              <p:spTgt spid="98"/>
                                            </p:tgtEl>
                                            <p:attrNameLst>
                                              <p:attrName>ppt_y</p:attrName>
                                            </p:attrNameLst>
                                          </p:cBhvr>
                                          <p:tavLst>
                                            <p:tav tm="0">
                                              <p:val>
                                                <p:strVal val="#ppt_y"/>
                                              </p:val>
                                            </p:tav>
                                            <p:tav tm="100000">
                                              <p:val>
                                                <p:strVal val="#ppt_y"/>
                                              </p:val>
                                            </p:tav>
                                          </p:tavLst>
                                        </p:anim>
                                      </p:childTnLst>
                                    </p:cTn>
                                  </p:par>
                                  <p:par>
                                    <p:cTn id="59" presetID="55" presetClass="entr" presetSubtype="0" fill="hold" grpId="0" nodeType="withEffect">
                                      <p:stCondLst>
                                        <p:cond delay="2000"/>
                                      </p:stCondLst>
                                      <p:childTnLst>
                                        <p:set>
                                          <p:cBhvr>
                                            <p:cTn id="60" dur="1" fill="hold">
                                              <p:stCondLst>
                                                <p:cond delay="0"/>
                                              </p:stCondLst>
                                            </p:cTn>
                                            <p:tgtEl>
                                              <p:spTgt spid="97"/>
                                            </p:tgtEl>
                                            <p:attrNameLst>
                                              <p:attrName>style.visibility</p:attrName>
                                            </p:attrNameLst>
                                          </p:cBhvr>
                                          <p:to>
                                            <p:strVal val="visible"/>
                                          </p:to>
                                        </p:set>
                                        <p:anim calcmode="lin" valueType="num">
                                          <p:cBhvr>
                                            <p:cTn id="61" dur="500" fill="hold"/>
                                            <p:tgtEl>
                                              <p:spTgt spid="97"/>
                                            </p:tgtEl>
                                            <p:attrNameLst>
                                              <p:attrName>ppt_w</p:attrName>
                                            </p:attrNameLst>
                                          </p:cBhvr>
                                          <p:tavLst>
                                            <p:tav tm="0">
                                              <p:val>
                                                <p:strVal val="#ppt_w*0.70"/>
                                              </p:val>
                                            </p:tav>
                                            <p:tav tm="100000">
                                              <p:val>
                                                <p:strVal val="#ppt_w"/>
                                              </p:val>
                                            </p:tav>
                                          </p:tavLst>
                                        </p:anim>
                                        <p:anim calcmode="lin" valueType="num">
                                          <p:cBhvr>
                                            <p:cTn id="62" dur="500" fill="hold"/>
                                            <p:tgtEl>
                                              <p:spTgt spid="97"/>
                                            </p:tgtEl>
                                            <p:attrNameLst>
                                              <p:attrName>ppt_h</p:attrName>
                                            </p:attrNameLst>
                                          </p:cBhvr>
                                          <p:tavLst>
                                            <p:tav tm="0">
                                              <p:val>
                                                <p:strVal val="#ppt_h"/>
                                              </p:val>
                                            </p:tav>
                                            <p:tav tm="100000">
                                              <p:val>
                                                <p:strVal val="#ppt_h"/>
                                              </p:val>
                                            </p:tav>
                                          </p:tavLst>
                                        </p:anim>
                                        <p:animEffect transition="in" filter="fade">
                                          <p:cBhvr>
                                            <p:cTn id="63" dur="500"/>
                                            <p:tgtEl>
                                              <p:spTgt spid="97"/>
                                            </p:tgtEl>
                                          </p:cBhvr>
                                        </p:animEffect>
                                      </p:childTnLst>
                                    </p:cTn>
                                  </p:par>
                                  <p:par>
                                    <p:cTn id="64" presetID="22" presetClass="entr" presetSubtype="8" fill="hold" grpId="0" nodeType="withEffect">
                                      <p:stCondLst>
                                        <p:cond delay="1200"/>
                                      </p:stCondLst>
                                      <p:childTnLst>
                                        <p:set>
                                          <p:cBhvr>
                                            <p:cTn id="65" dur="1" fill="hold">
                                              <p:stCondLst>
                                                <p:cond delay="0"/>
                                              </p:stCondLst>
                                            </p:cTn>
                                            <p:tgtEl>
                                              <p:spTgt spid="90"/>
                                            </p:tgtEl>
                                            <p:attrNameLst>
                                              <p:attrName>style.visibility</p:attrName>
                                            </p:attrNameLst>
                                          </p:cBhvr>
                                          <p:to>
                                            <p:strVal val="visible"/>
                                          </p:to>
                                        </p:set>
                                        <p:animEffect transition="in" filter="wipe(left)">
                                          <p:cBhvr>
                                            <p:cTn id="66" dur="500"/>
                                            <p:tgtEl>
                                              <p:spTgt spid="90"/>
                                            </p:tgtEl>
                                          </p:cBhvr>
                                        </p:animEffect>
                                      </p:childTnLst>
                                    </p:cTn>
                                  </p:par>
                                  <p:par>
                                    <p:cTn id="67" presetID="2" presetClass="entr" presetSubtype="2" fill="hold" grpId="0" nodeType="withEffect">
                                      <p:stCondLst>
                                        <p:cond delay="1700"/>
                                      </p:stCondLst>
                                      <p:childTnLst>
                                        <p:set>
                                          <p:cBhvr>
                                            <p:cTn id="68" dur="1" fill="hold">
                                              <p:stCondLst>
                                                <p:cond delay="0"/>
                                              </p:stCondLst>
                                            </p:cTn>
                                            <p:tgtEl>
                                              <p:spTgt spid="94"/>
                                            </p:tgtEl>
                                            <p:attrNameLst>
                                              <p:attrName>style.visibility</p:attrName>
                                            </p:attrNameLst>
                                          </p:cBhvr>
                                          <p:to>
                                            <p:strVal val="visible"/>
                                          </p:to>
                                        </p:set>
                                        <p:anim calcmode="lin" valueType="num">
                                          <p:cBhvr additive="base">
                                            <p:cTn id="69" dur="500" fill="hold"/>
                                            <p:tgtEl>
                                              <p:spTgt spid="94"/>
                                            </p:tgtEl>
                                            <p:attrNameLst>
                                              <p:attrName>ppt_x</p:attrName>
                                            </p:attrNameLst>
                                          </p:cBhvr>
                                          <p:tavLst>
                                            <p:tav tm="0">
                                              <p:val>
                                                <p:strVal val="1+#ppt_w/2"/>
                                              </p:val>
                                            </p:tav>
                                            <p:tav tm="100000">
                                              <p:val>
                                                <p:strVal val="#ppt_x"/>
                                              </p:val>
                                            </p:tav>
                                          </p:tavLst>
                                        </p:anim>
                                        <p:anim calcmode="lin" valueType="num">
                                          <p:cBhvr additive="base">
                                            <p:cTn id="70" dur="500" fill="hold"/>
                                            <p:tgtEl>
                                              <p:spTgt spid="94"/>
                                            </p:tgtEl>
                                            <p:attrNameLst>
                                              <p:attrName>ppt_y</p:attrName>
                                            </p:attrNameLst>
                                          </p:cBhvr>
                                          <p:tavLst>
                                            <p:tav tm="0">
                                              <p:val>
                                                <p:strVal val="#ppt_y"/>
                                              </p:val>
                                            </p:tav>
                                            <p:tav tm="100000">
                                              <p:val>
                                                <p:strVal val="#ppt_y"/>
                                              </p:val>
                                            </p:tav>
                                          </p:tavLst>
                                        </p:anim>
                                      </p:childTnLst>
                                    </p:cTn>
                                  </p:par>
                                  <p:par>
                                    <p:cTn id="71" presetID="55" presetClass="entr" presetSubtype="0" fill="hold" grpId="0" nodeType="withEffect">
                                      <p:stCondLst>
                                        <p:cond delay="2000"/>
                                      </p:stCondLst>
                                      <p:childTnLst>
                                        <p:set>
                                          <p:cBhvr>
                                            <p:cTn id="72" dur="1" fill="hold">
                                              <p:stCondLst>
                                                <p:cond delay="0"/>
                                              </p:stCondLst>
                                            </p:cTn>
                                            <p:tgtEl>
                                              <p:spTgt spid="93"/>
                                            </p:tgtEl>
                                            <p:attrNameLst>
                                              <p:attrName>style.visibility</p:attrName>
                                            </p:attrNameLst>
                                          </p:cBhvr>
                                          <p:to>
                                            <p:strVal val="visible"/>
                                          </p:to>
                                        </p:set>
                                        <p:anim calcmode="lin" valueType="num">
                                          <p:cBhvr>
                                            <p:cTn id="73" dur="500" fill="hold"/>
                                            <p:tgtEl>
                                              <p:spTgt spid="93"/>
                                            </p:tgtEl>
                                            <p:attrNameLst>
                                              <p:attrName>ppt_w</p:attrName>
                                            </p:attrNameLst>
                                          </p:cBhvr>
                                          <p:tavLst>
                                            <p:tav tm="0">
                                              <p:val>
                                                <p:strVal val="#ppt_w*0.70"/>
                                              </p:val>
                                            </p:tav>
                                            <p:tav tm="100000">
                                              <p:val>
                                                <p:strVal val="#ppt_w"/>
                                              </p:val>
                                            </p:tav>
                                          </p:tavLst>
                                        </p:anim>
                                        <p:anim calcmode="lin" valueType="num">
                                          <p:cBhvr>
                                            <p:cTn id="74" dur="500" fill="hold"/>
                                            <p:tgtEl>
                                              <p:spTgt spid="93"/>
                                            </p:tgtEl>
                                            <p:attrNameLst>
                                              <p:attrName>ppt_h</p:attrName>
                                            </p:attrNameLst>
                                          </p:cBhvr>
                                          <p:tavLst>
                                            <p:tav tm="0">
                                              <p:val>
                                                <p:strVal val="#ppt_h"/>
                                              </p:val>
                                            </p:tav>
                                            <p:tav tm="100000">
                                              <p:val>
                                                <p:strVal val="#ppt_h"/>
                                              </p:val>
                                            </p:tav>
                                          </p:tavLst>
                                        </p:anim>
                                        <p:animEffect transition="in" filter="fade">
                                          <p:cBhvr>
                                            <p:cTn id="75" dur="500"/>
                                            <p:tgtEl>
                                              <p:spTgt spid="93"/>
                                            </p:tgtEl>
                                          </p:cBhvr>
                                        </p:animEffect>
                                      </p:childTnLst>
                                    </p:cTn>
                                  </p:par>
                                  <p:par>
                                    <p:cTn id="76" presetID="22" presetClass="entr" presetSubtype="2" fill="hold" grpId="0" nodeType="withEffect">
                                      <p:stCondLst>
                                        <p:cond delay="1200"/>
                                      </p:stCondLst>
                                      <p:childTnLst>
                                        <p:set>
                                          <p:cBhvr>
                                            <p:cTn id="77" dur="1" fill="hold">
                                              <p:stCondLst>
                                                <p:cond delay="0"/>
                                              </p:stCondLst>
                                            </p:cTn>
                                            <p:tgtEl>
                                              <p:spTgt spid="89"/>
                                            </p:tgtEl>
                                            <p:attrNameLst>
                                              <p:attrName>style.visibility</p:attrName>
                                            </p:attrNameLst>
                                          </p:cBhvr>
                                          <p:to>
                                            <p:strVal val="visible"/>
                                          </p:to>
                                        </p:set>
                                        <p:animEffect transition="in" filter="wipe(right)">
                                          <p:cBhvr>
                                            <p:cTn id="78" dur="500"/>
                                            <p:tgtEl>
                                              <p:spTgt spid="89"/>
                                            </p:tgtEl>
                                          </p:cBhvr>
                                        </p:animEffect>
                                      </p:childTnLst>
                                    </p:cTn>
                                  </p:par>
                                  <p:par>
                                    <p:cTn id="79" presetID="2" presetClass="entr" presetSubtype="8" fill="hold" grpId="0" nodeType="withEffect">
                                      <p:stCondLst>
                                        <p:cond delay="1700"/>
                                      </p:stCondLst>
                                      <p:childTnLst>
                                        <p:set>
                                          <p:cBhvr>
                                            <p:cTn id="80" dur="1" fill="hold">
                                              <p:stCondLst>
                                                <p:cond delay="0"/>
                                              </p:stCondLst>
                                            </p:cTn>
                                            <p:tgtEl>
                                              <p:spTgt spid="100"/>
                                            </p:tgtEl>
                                            <p:attrNameLst>
                                              <p:attrName>style.visibility</p:attrName>
                                            </p:attrNameLst>
                                          </p:cBhvr>
                                          <p:to>
                                            <p:strVal val="visible"/>
                                          </p:to>
                                        </p:set>
                                        <p:anim calcmode="lin" valueType="num">
                                          <p:cBhvr additive="base">
                                            <p:cTn id="81" dur="500" fill="hold"/>
                                            <p:tgtEl>
                                              <p:spTgt spid="100"/>
                                            </p:tgtEl>
                                            <p:attrNameLst>
                                              <p:attrName>ppt_x</p:attrName>
                                            </p:attrNameLst>
                                          </p:cBhvr>
                                          <p:tavLst>
                                            <p:tav tm="0">
                                              <p:val>
                                                <p:strVal val="0-#ppt_w/2"/>
                                              </p:val>
                                            </p:tav>
                                            <p:tav tm="100000">
                                              <p:val>
                                                <p:strVal val="#ppt_x"/>
                                              </p:val>
                                            </p:tav>
                                          </p:tavLst>
                                        </p:anim>
                                        <p:anim calcmode="lin" valueType="num">
                                          <p:cBhvr additive="base">
                                            <p:cTn id="82" dur="500" fill="hold"/>
                                            <p:tgtEl>
                                              <p:spTgt spid="100"/>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000"/>
                                      </p:stCondLst>
                                      <p:childTnLst>
                                        <p:set>
                                          <p:cBhvr>
                                            <p:cTn id="84" dur="1" fill="hold">
                                              <p:stCondLst>
                                                <p:cond delay="0"/>
                                              </p:stCondLst>
                                            </p:cTn>
                                            <p:tgtEl>
                                              <p:spTgt spid="99"/>
                                            </p:tgtEl>
                                            <p:attrNameLst>
                                              <p:attrName>style.visibility</p:attrName>
                                            </p:attrNameLst>
                                          </p:cBhvr>
                                          <p:to>
                                            <p:strVal val="visible"/>
                                          </p:to>
                                        </p:set>
                                        <p:anim calcmode="lin" valueType="num">
                                          <p:cBhvr>
                                            <p:cTn id="85" dur="500" fill="hold"/>
                                            <p:tgtEl>
                                              <p:spTgt spid="99"/>
                                            </p:tgtEl>
                                            <p:attrNameLst>
                                              <p:attrName>ppt_w</p:attrName>
                                            </p:attrNameLst>
                                          </p:cBhvr>
                                          <p:tavLst>
                                            <p:tav tm="0">
                                              <p:val>
                                                <p:strVal val="#ppt_w*0.70"/>
                                              </p:val>
                                            </p:tav>
                                            <p:tav tm="100000">
                                              <p:val>
                                                <p:strVal val="#ppt_w"/>
                                              </p:val>
                                            </p:tav>
                                          </p:tavLst>
                                        </p:anim>
                                        <p:anim calcmode="lin" valueType="num">
                                          <p:cBhvr>
                                            <p:cTn id="86" dur="500" fill="hold"/>
                                            <p:tgtEl>
                                              <p:spTgt spid="99"/>
                                            </p:tgtEl>
                                            <p:attrNameLst>
                                              <p:attrName>ppt_h</p:attrName>
                                            </p:attrNameLst>
                                          </p:cBhvr>
                                          <p:tavLst>
                                            <p:tav tm="0">
                                              <p:val>
                                                <p:strVal val="#ppt_h"/>
                                              </p:val>
                                            </p:tav>
                                            <p:tav tm="100000">
                                              <p:val>
                                                <p:strVal val="#ppt_h"/>
                                              </p:val>
                                            </p:tav>
                                          </p:tavLst>
                                        </p:anim>
                                        <p:animEffect transition="in" filter="fade">
                                          <p:cBhvr>
                                            <p:cTn id="8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89" grpId="0" animBg="1"/>
          <p:bldP spid="1024" grpId="0" animBg="1"/>
          <p:bldP spid="1024" grpId="1" animBg="1"/>
          <p:bldP spid="49" grpId="0"/>
          <p:bldP spid="49" grpId="1"/>
          <p:bldP spid="50" grpId="0"/>
          <p:bldP spid="50" grpId="1"/>
          <p:bldP spid="52" grpId="0"/>
          <p:bldP spid="52" grpId="1"/>
          <p:bldP spid="53" grpId="0"/>
          <p:bldP spid="53" grpId="1"/>
          <p:bldP spid="90" grpId="0" animBg="1"/>
          <p:bldP spid="93" grpId="0"/>
          <p:bldP spid="94" grpId="0" bldLvl="0" animBg="1"/>
          <p:bldP spid="97" grpId="0"/>
          <p:bldP spid="98" grpId="0" bldLvl="0" animBg="1"/>
          <p:bldP spid="99" grpId="0"/>
          <p:bldP spid="100" grpId="0" bldLvl="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p>
            <a:r>
              <a:rPr lang="en-US" u="sng"/>
              <a:t>Disasters prone to coimbatore region </a:t>
            </a:r>
            <a:endParaRPr lang="en-US" u="sng"/>
          </a:p>
        </p:txBody>
      </p:sp>
      <p:sp>
        <p:nvSpPr>
          <p:cNvPr id="21" name="Freeform 6"/>
          <p:cNvSpPr/>
          <p:nvPr/>
        </p:nvSpPr>
        <p:spPr bwMode="auto">
          <a:xfrm>
            <a:off x="1381126" y="2872778"/>
            <a:ext cx="1577432" cy="1579341"/>
          </a:xfrm>
          <a:custGeom>
            <a:avLst/>
            <a:gdLst>
              <a:gd name="T0" fmla="*/ 0 w 373"/>
              <a:gd name="T1" fmla="*/ 342 h 373"/>
              <a:gd name="T2" fmla="*/ 31 w 373"/>
              <a:gd name="T3" fmla="*/ 373 h 373"/>
              <a:gd name="T4" fmla="*/ 373 w 373"/>
              <a:gd name="T5" fmla="*/ 373 h 373"/>
              <a:gd name="T6" fmla="*/ 373 w 373"/>
              <a:gd name="T7" fmla="*/ 0 h 373"/>
              <a:gd name="T8" fmla="*/ 0 w 373"/>
              <a:gd name="T9" fmla="*/ 0 h 373"/>
              <a:gd name="T10" fmla="*/ 0 w 373"/>
              <a:gd name="T11" fmla="*/ 342 h 373"/>
            </a:gdLst>
            <a:ahLst/>
            <a:cxnLst>
              <a:cxn ang="0">
                <a:pos x="T0" y="T1"/>
              </a:cxn>
              <a:cxn ang="0">
                <a:pos x="T2" y="T3"/>
              </a:cxn>
              <a:cxn ang="0">
                <a:pos x="T4" y="T5"/>
              </a:cxn>
              <a:cxn ang="0">
                <a:pos x="T6" y="T7"/>
              </a:cxn>
              <a:cxn ang="0">
                <a:pos x="T8" y="T9"/>
              </a:cxn>
              <a:cxn ang="0">
                <a:pos x="T10" y="T11"/>
              </a:cxn>
            </a:cxnLst>
            <a:rect l="0" t="0" r="r" b="b"/>
            <a:pathLst>
              <a:path w="373" h="373">
                <a:moveTo>
                  <a:pt x="0" y="342"/>
                </a:moveTo>
                <a:cubicBezTo>
                  <a:pt x="0" y="359"/>
                  <a:pt x="14" y="373"/>
                  <a:pt x="31" y="373"/>
                </a:cubicBezTo>
                <a:cubicBezTo>
                  <a:pt x="373" y="373"/>
                  <a:pt x="373" y="373"/>
                  <a:pt x="373" y="373"/>
                </a:cubicBezTo>
                <a:cubicBezTo>
                  <a:pt x="373" y="0"/>
                  <a:pt x="373" y="0"/>
                  <a:pt x="373" y="0"/>
                </a:cubicBezTo>
                <a:cubicBezTo>
                  <a:pt x="0" y="0"/>
                  <a:pt x="0" y="0"/>
                  <a:pt x="0" y="0"/>
                </a:cubicBezTo>
                <a:lnTo>
                  <a:pt x="0" y="342"/>
                </a:lnTo>
                <a:close/>
              </a:path>
            </a:pathLst>
          </a:custGeom>
          <a:solidFill>
            <a:srgbClr val="FCFBF7"/>
          </a:solidFill>
          <a:ln w="6350" cap="flat">
            <a:solidFill>
              <a:srgbClr val="EA5514"/>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24" name="Rectangle 9"/>
          <p:cNvSpPr>
            <a:spLocks noChangeArrowheads="1"/>
          </p:cNvSpPr>
          <p:nvPr/>
        </p:nvSpPr>
        <p:spPr bwMode="auto">
          <a:xfrm>
            <a:off x="4608560" y="2872778"/>
            <a:ext cx="1577432" cy="1579341"/>
          </a:xfrm>
          <a:prstGeom prst="rect">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tx1">
                  <a:lumMod val="65000"/>
                  <a:lumOff val="35000"/>
                </a:schemeClr>
              </a:solidFill>
              <a:latin typeface="Impact" panose="020B0806030902050204" pitchFamily="34" charset="0"/>
              <a:ea typeface="Microsoft YaHei" panose="020B0503020204020204" pitchFamily="34" charset="-122"/>
            </a:endParaRPr>
          </a:p>
        </p:txBody>
      </p:sp>
      <p:sp>
        <p:nvSpPr>
          <p:cNvPr id="23" name="Rectangle 8"/>
          <p:cNvSpPr>
            <a:spLocks noChangeArrowheads="1"/>
          </p:cNvSpPr>
          <p:nvPr/>
        </p:nvSpPr>
        <p:spPr bwMode="auto">
          <a:xfrm>
            <a:off x="2992933" y="1262881"/>
            <a:ext cx="1577432" cy="1579342"/>
          </a:xfrm>
          <a:prstGeom prst="rect">
            <a:avLst/>
          </a:prstGeom>
          <a:solidFill>
            <a:srgbClr val="EA5514"/>
          </a:solidFill>
          <a:ln w="6350" cap="flat">
            <a:solidFill>
              <a:srgbClr val="FCFBF7"/>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62" name="圆角矩形 61"/>
          <p:cNvSpPr/>
          <p:nvPr/>
        </p:nvSpPr>
        <p:spPr>
          <a:xfrm>
            <a:off x="1381125" y="3381375"/>
            <a:ext cx="1891030" cy="608965"/>
          </a:xfrm>
          <a:prstGeom prst="roundRect">
            <a:avLst>
              <a:gd name="adj" fmla="val 5000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n w="6350">
                  <a:noFill/>
                </a:ln>
                <a:solidFill>
                  <a:srgbClr val="EA5514"/>
                </a:solidFill>
                <a:latin typeface="Impact" panose="020B0806030902050204" pitchFamily="34" charset="0"/>
                <a:ea typeface="Microsoft YaHei" panose="020B0503020204020204" pitchFamily="34" charset="-122"/>
              </a:rPr>
              <a:t>FLOOD</a:t>
            </a:r>
            <a:r>
              <a:rPr lang="en-US" altLang="zh-CN" sz="1000" dirty="0">
                <a:ln w="6350">
                  <a:noFill/>
                </a:ln>
                <a:solidFill>
                  <a:srgbClr val="EA5514"/>
                </a:solidFill>
                <a:latin typeface="Impact" panose="020B0806030902050204" pitchFamily="34" charset="0"/>
                <a:ea typeface="Microsoft YaHei" panose="020B0503020204020204" pitchFamily="34" charset="-122"/>
              </a:rPr>
              <a:t> </a:t>
            </a:r>
            <a:endParaRPr lang="en-US" altLang="zh-CN" sz="1000" dirty="0">
              <a:ln w="6350">
                <a:noFill/>
              </a:ln>
              <a:solidFill>
                <a:srgbClr val="EA5514"/>
              </a:solidFill>
              <a:latin typeface="Impact" panose="020B0806030902050204" pitchFamily="34" charset="0"/>
              <a:ea typeface="Microsoft YaHei" panose="020B0503020204020204" pitchFamily="34" charset="-122"/>
            </a:endParaRPr>
          </a:p>
        </p:txBody>
      </p:sp>
      <p:sp>
        <p:nvSpPr>
          <p:cNvPr id="63" name="圆角矩形 62"/>
          <p:cNvSpPr/>
          <p:nvPr/>
        </p:nvSpPr>
        <p:spPr>
          <a:xfrm>
            <a:off x="2661920" y="1850390"/>
            <a:ext cx="2116455" cy="508000"/>
          </a:xfrm>
          <a:prstGeom prst="roundRect">
            <a:avLst>
              <a:gd name="adj" fmla="val 50000"/>
            </a:avLst>
          </a:prstGeom>
          <a:solidFill>
            <a:srgbClr val="EA5514"/>
          </a:solidFill>
          <a:ln w="6350">
            <a:solidFill>
              <a:srgbClr val="FCF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6350">
                  <a:noFill/>
                </a:ln>
                <a:solidFill>
                  <a:schemeClr val="bg1"/>
                </a:solidFill>
                <a:latin typeface="Impact" panose="020B0806030902050204" pitchFamily="34" charset="0"/>
                <a:ea typeface="Microsoft YaHei" panose="020B0503020204020204" pitchFamily="34" charset="-122"/>
              </a:rPr>
              <a:t>E</a:t>
            </a:r>
            <a:r>
              <a:rPr lang="en-US" altLang="zh-CN" sz="2000" dirty="0">
                <a:ln w="6350">
                  <a:noFill/>
                </a:ln>
                <a:solidFill>
                  <a:schemeClr val="bg1"/>
                </a:solidFill>
                <a:latin typeface="Impact" panose="020B0806030902050204" pitchFamily="34" charset="0"/>
                <a:ea typeface="Microsoft YaHei" panose="020B0503020204020204" pitchFamily="34" charset="-122"/>
              </a:rPr>
              <a:t>arthquakes</a:t>
            </a:r>
            <a:r>
              <a:rPr lang="en-US" altLang="zh-CN" sz="1000" dirty="0">
                <a:ln w="6350">
                  <a:noFill/>
                </a:ln>
                <a:solidFill>
                  <a:schemeClr val="bg1"/>
                </a:solidFill>
                <a:latin typeface="Impact" panose="020B0806030902050204" pitchFamily="34" charset="0"/>
                <a:ea typeface="Microsoft YaHei" panose="020B0503020204020204" pitchFamily="34" charset="-122"/>
              </a:rPr>
              <a:t> </a:t>
            </a:r>
            <a:endParaRPr lang="en-US" altLang="zh-CN" sz="1000" dirty="0">
              <a:ln w="6350">
                <a:noFill/>
              </a:ln>
              <a:solidFill>
                <a:schemeClr val="bg1"/>
              </a:solidFill>
              <a:latin typeface="Impact" panose="020B0806030902050204" pitchFamily="34" charset="0"/>
              <a:ea typeface="Microsoft YaHei" panose="020B0503020204020204" pitchFamily="34" charset="-122"/>
            </a:endParaRPr>
          </a:p>
        </p:txBody>
      </p:sp>
      <p:sp>
        <p:nvSpPr>
          <p:cNvPr id="64" name="圆角矩形 63"/>
          <p:cNvSpPr/>
          <p:nvPr/>
        </p:nvSpPr>
        <p:spPr>
          <a:xfrm>
            <a:off x="4410075" y="3302000"/>
            <a:ext cx="1906270" cy="511810"/>
          </a:xfrm>
          <a:prstGeom prst="roundRect">
            <a:avLst>
              <a:gd name="adj" fmla="val 5000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n w="6350">
                  <a:noFill/>
                </a:ln>
                <a:solidFill>
                  <a:srgbClr val="EA5514"/>
                </a:solidFill>
                <a:latin typeface="Impact" panose="020B0806030902050204" pitchFamily="34" charset="0"/>
                <a:ea typeface="Microsoft YaHei" panose="020B0503020204020204" pitchFamily="34" charset="-122"/>
              </a:rPr>
              <a:t>HEAT WAVES</a:t>
            </a:r>
            <a:r>
              <a:rPr lang="en-US" altLang="zh-CN" sz="1000" dirty="0">
                <a:ln w="6350">
                  <a:noFill/>
                </a:ln>
                <a:solidFill>
                  <a:srgbClr val="EA5514"/>
                </a:solidFill>
                <a:latin typeface="Impact" panose="020B0806030902050204" pitchFamily="34" charset="0"/>
                <a:ea typeface="Microsoft YaHei" panose="020B0503020204020204" pitchFamily="34" charset="-122"/>
              </a:rPr>
              <a:t> </a:t>
            </a:r>
            <a:endParaRPr lang="zh-CN" altLang="en-US" sz="1000" dirty="0">
              <a:ln w="6350">
                <a:noFill/>
              </a:ln>
              <a:solidFill>
                <a:srgbClr val="EA5514"/>
              </a:solidFill>
              <a:latin typeface="Impact" panose="020B0806030902050204" pitchFamily="34" charset="0"/>
              <a:ea typeface="Microsoft YaHei" panose="020B0503020204020204" pitchFamily="34" charset="-122"/>
            </a:endParaRPr>
          </a:p>
        </p:txBody>
      </p:sp>
      <p:sp>
        <p:nvSpPr>
          <p:cNvPr id="29"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2"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3"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34"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35"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pic>
        <p:nvPicPr>
          <p:cNvPr id="100" name="Content Placeholder 99"/>
          <p:cNvPicPr>
            <a:picLocks noChangeAspect="1"/>
          </p:cNvPicPr>
          <p:nvPr>
            <p:ph idx="1"/>
          </p:nvPr>
        </p:nvPicPr>
        <p:blipFill>
          <a:blip r:embed="rId1"/>
          <a:stretch>
            <a:fillRect/>
          </a:stretch>
        </p:blipFill>
        <p:spPr>
          <a:xfrm>
            <a:off x="1323975" y="1276350"/>
            <a:ext cx="1651635" cy="1559560"/>
          </a:xfrm>
          <a:prstGeom prst="rect">
            <a:avLst/>
          </a:prstGeom>
          <a:noFill/>
          <a:ln w="9525">
            <a:noFill/>
          </a:ln>
        </p:spPr>
      </p:pic>
      <p:pic>
        <p:nvPicPr>
          <p:cNvPr id="101" name="Picture 100"/>
          <p:cNvPicPr/>
          <p:nvPr/>
        </p:nvPicPr>
        <p:blipFill>
          <a:blip r:embed="rId2"/>
          <a:stretch>
            <a:fillRect/>
          </a:stretch>
        </p:blipFill>
        <p:spPr>
          <a:xfrm>
            <a:off x="2992120" y="2846070"/>
            <a:ext cx="1594485" cy="1605915"/>
          </a:xfrm>
          <a:prstGeom prst="rect">
            <a:avLst/>
          </a:prstGeom>
          <a:noFill/>
          <a:ln w="9525">
            <a:noFill/>
          </a:ln>
        </p:spPr>
      </p:pic>
      <p:pic>
        <p:nvPicPr>
          <p:cNvPr id="102" name="Picture 101"/>
          <p:cNvPicPr/>
          <p:nvPr/>
        </p:nvPicPr>
        <p:blipFill>
          <a:blip r:embed="rId3"/>
          <a:stretch>
            <a:fillRect/>
          </a:stretch>
        </p:blipFill>
        <p:spPr>
          <a:xfrm>
            <a:off x="4577080" y="1280795"/>
            <a:ext cx="1626235" cy="1565275"/>
          </a:xfrm>
          <a:prstGeom prst="rect">
            <a:avLst/>
          </a:prstGeom>
          <a:noFill/>
          <a:ln w="9525">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anim calcmode="lin" valueType="num">
                                      <p:cBhvr>
                                        <p:cTn id="8" dur="500" fill="hold"/>
                                        <p:tgtEl>
                                          <p:spTgt spid="62"/>
                                        </p:tgtEl>
                                        <p:attrNameLst>
                                          <p:attrName>ppt_x</p:attrName>
                                        </p:attrNameLst>
                                      </p:cBhvr>
                                      <p:tavLst>
                                        <p:tav tm="0">
                                          <p:val>
                                            <p:strVal val="#ppt_x"/>
                                          </p:val>
                                        </p:tav>
                                        <p:tav tm="100000">
                                          <p:val>
                                            <p:strVal val="#ppt_x"/>
                                          </p:val>
                                        </p:tav>
                                      </p:tavLst>
                                    </p:anim>
                                    <p:anim calcmode="lin" valueType="num">
                                      <p:cBhvr>
                                        <p:cTn id="9" dur="500" fill="hold"/>
                                        <p:tgtEl>
                                          <p:spTgt spid="6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anim calcmode="lin" valueType="num">
                                      <p:cBhvr>
                                        <p:cTn id="13" dur="500" fill="hold"/>
                                        <p:tgtEl>
                                          <p:spTgt spid="63"/>
                                        </p:tgtEl>
                                        <p:attrNameLst>
                                          <p:attrName>ppt_x</p:attrName>
                                        </p:attrNameLst>
                                      </p:cBhvr>
                                      <p:tavLst>
                                        <p:tav tm="0">
                                          <p:val>
                                            <p:strVal val="#ppt_x"/>
                                          </p:val>
                                        </p:tav>
                                        <p:tav tm="100000">
                                          <p:val>
                                            <p:strVal val="#ppt_x"/>
                                          </p:val>
                                        </p:tav>
                                      </p:tavLst>
                                    </p:anim>
                                    <p:anim calcmode="lin" valueType="num">
                                      <p:cBhvr>
                                        <p:cTn id="14" dur="500" fill="hold"/>
                                        <p:tgtEl>
                                          <p:spTgt spid="6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7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anim calcmode="lin" valueType="num">
                                      <p:cBhvr>
                                        <p:cTn id="18" dur="500" fill="hold"/>
                                        <p:tgtEl>
                                          <p:spTgt spid="64"/>
                                        </p:tgtEl>
                                        <p:attrNameLst>
                                          <p:attrName>ppt_x</p:attrName>
                                        </p:attrNameLst>
                                      </p:cBhvr>
                                      <p:tavLst>
                                        <p:tav tm="0">
                                          <p:val>
                                            <p:strVal val="#ppt_x"/>
                                          </p:val>
                                        </p:tav>
                                        <p:tav tm="100000">
                                          <p:val>
                                            <p:strVal val="#ppt_x"/>
                                          </p:val>
                                        </p:tav>
                                      </p:tavLst>
                                    </p:anim>
                                    <p:anim calcmode="lin" valueType="num">
                                      <p:cBhvr>
                                        <p:cTn id="19" dur="500" fill="hold"/>
                                        <p:tgtEl>
                                          <p:spTgt spid="64"/>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1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3" grpId="0" animBg="1"/>
      <p:bldP spid="62" grpId="0" bldLvl="0" animBg="1"/>
      <p:bldP spid="63" grpId="0" bldLvl="0" animBg="1"/>
      <p:bldP spid="6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5"/>
          <p:cNvGrpSpPr/>
          <p:nvPr/>
        </p:nvGrpSpPr>
        <p:grpSpPr bwMode="auto">
          <a:xfrm>
            <a:off x="5337178" y="2472647"/>
            <a:ext cx="1014412" cy="1655763"/>
            <a:chOff x="3333" y="1602"/>
            <a:chExt cx="639" cy="1043"/>
          </a:xfrm>
          <a:solidFill>
            <a:srgbClr val="FCFBF7"/>
          </a:solidFill>
        </p:grpSpPr>
        <p:sp>
          <p:nvSpPr>
            <p:cNvPr id="101" name="Freeform 6"/>
            <p:cNvSpPr/>
            <p:nvPr/>
          </p:nvSpPr>
          <p:spPr bwMode="auto">
            <a:xfrm>
              <a:off x="3333" y="1707"/>
              <a:ext cx="639" cy="938"/>
            </a:xfrm>
            <a:custGeom>
              <a:avLst/>
              <a:gdLst>
                <a:gd name="T0" fmla="*/ 189 w 194"/>
                <a:gd name="T1" fmla="*/ 8 h 285"/>
                <a:gd name="T2" fmla="*/ 137 w 194"/>
                <a:gd name="T3" fmla="*/ 0 h 285"/>
                <a:gd name="T4" fmla="*/ 133 w 194"/>
                <a:gd name="T5" fmla="*/ 1 h 285"/>
                <a:gd name="T6" fmla="*/ 149 w 194"/>
                <a:gd name="T7" fmla="*/ 22 h 285"/>
                <a:gd name="T8" fmla="*/ 86 w 194"/>
                <a:gd name="T9" fmla="*/ 68 h 285"/>
                <a:gd name="T10" fmla="*/ 68 w 194"/>
                <a:gd name="T11" fmla="*/ 68 h 285"/>
                <a:gd name="T12" fmla="*/ 52 w 194"/>
                <a:gd name="T13" fmla="*/ 85 h 285"/>
                <a:gd name="T14" fmla="*/ 35 w 194"/>
                <a:gd name="T15" fmla="*/ 68 h 285"/>
                <a:gd name="T16" fmla="*/ 16 w 194"/>
                <a:gd name="T17" fmla="*/ 68 h 285"/>
                <a:gd name="T18" fmla="*/ 0 w 194"/>
                <a:gd name="T19" fmla="*/ 76 h 285"/>
                <a:gd name="T20" fmla="*/ 0 w 194"/>
                <a:gd name="T21" fmla="*/ 173 h 285"/>
                <a:gd name="T22" fmla="*/ 6 w 194"/>
                <a:gd name="T23" fmla="*/ 186 h 285"/>
                <a:gd name="T24" fmla="*/ 17 w 194"/>
                <a:gd name="T25" fmla="*/ 186 h 285"/>
                <a:gd name="T26" fmla="*/ 17 w 194"/>
                <a:gd name="T27" fmla="*/ 271 h 285"/>
                <a:gd name="T28" fmla="*/ 38 w 194"/>
                <a:gd name="T29" fmla="*/ 285 h 285"/>
                <a:gd name="T30" fmla="*/ 52 w 194"/>
                <a:gd name="T31" fmla="*/ 273 h 285"/>
                <a:gd name="T32" fmla="*/ 69 w 194"/>
                <a:gd name="T33" fmla="*/ 284 h 285"/>
                <a:gd name="T34" fmla="*/ 87 w 194"/>
                <a:gd name="T35" fmla="*/ 274 h 285"/>
                <a:gd name="T36" fmla="*/ 87 w 194"/>
                <a:gd name="T37" fmla="*/ 220 h 285"/>
                <a:gd name="T38" fmla="*/ 87 w 194"/>
                <a:gd name="T39" fmla="*/ 185 h 285"/>
                <a:gd name="T40" fmla="*/ 87 w 194"/>
                <a:gd name="T41" fmla="*/ 106 h 285"/>
                <a:gd name="T42" fmla="*/ 167 w 194"/>
                <a:gd name="T43" fmla="*/ 47 h 285"/>
                <a:gd name="T44" fmla="*/ 183 w 194"/>
                <a:gd name="T45" fmla="*/ 69 h 285"/>
                <a:gd name="T46" fmla="*/ 186 w 194"/>
                <a:gd name="T47" fmla="*/ 65 h 285"/>
                <a:gd name="T48" fmla="*/ 194 w 194"/>
                <a:gd name="T49" fmla="*/ 14 h 285"/>
                <a:gd name="T50" fmla="*/ 189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189" y="8"/>
                  </a:moveTo>
                  <a:cubicBezTo>
                    <a:pt x="137" y="0"/>
                    <a:pt x="137" y="0"/>
                    <a:pt x="137" y="0"/>
                  </a:cubicBezTo>
                  <a:cubicBezTo>
                    <a:pt x="136" y="0"/>
                    <a:pt x="134" y="0"/>
                    <a:pt x="133" y="1"/>
                  </a:cubicBezTo>
                  <a:cubicBezTo>
                    <a:pt x="149" y="22"/>
                    <a:pt x="149" y="22"/>
                    <a:pt x="149" y="22"/>
                  </a:cubicBezTo>
                  <a:cubicBezTo>
                    <a:pt x="86" y="68"/>
                    <a:pt x="86" y="68"/>
                    <a:pt x="86" y="68"/>
                  </a:cubicBezTo>
                  <a:cubicBezTo>
                    <a:pt x="77" y="68"/>
                    <a:pt x="68" y="68"/>
                    <a:pt x="68" y="68"/>
                  </a:cubicBezTo>
                  <a:cubicBezTo>
                    <a:pt x="52" y="85"/>
                    <a:pt x="52" y="85"/>
                    <a:pt x="52" y="85"/>
                  </a:cubicBezTo>
                  <a:cubicBezTo>
                    <a:pt x="35" y="68"/>
                    <a:pt x="35" y="68"/>
                    <a:pt x="35" y="68"/>
                  </a:cubicBezTo>
                  <a:cubicBezTo>
                    <a:pt x="35" y="68"/>
                    <a:pt x="26" y="68"/>
                    <a:pt x="16" y="68"/>
                  </a:cubicBezTo>
                  <a:cubicBezTo>
                    <a:pt x="5" y="68"/>
                    <a:pt x="0" y="67"/>
                    <a:pt x="0" y="76"/>
                  </a:cubicBezTo>
                  <a:cubicBezTo>
                    <a:pt x="0" y="85"/>
                    <a:pt x="0" y="166"/>
                    <a:pt x="0" y="173"/>
                  </a:cubicBezTo>
                  <a:cubicBezTo>
                    <a:pt x="0" y="183"/>
                    <a:pt x="0" y="186"/>
                    <a:pt x="6" y="186"/>
                  </a:cubicBezTo>
                  <a:cubicBezTo>
                    <a:pt x="10" y="186"/>
                    <a:pt x="17" y="186"/>
                    <a:pt x="17" y="186"/>
                  </a:cubicBezTo>
                  <a:cubicBezTo>
                    <a:pt x="17" y="186"/>
                    <a:pt x="17" y="262"/>
                    <a:pt x="17" y="271"/>
                  </a:cubicBezTo>
                  <a:cubicBezTo>
                    <a:pt x="17" y="282"/>
                    <a:pt x="19" y="285"/>
                    <a:pt x="38" y="285"/>
                  </a:cubicBezTo>
                  <a:cubicBezTo>
                    <a:pt x="50" y="285"/>
                    <a:pt x="52" y="277"/>
                    <a:pt x="52" y="273"/>
                  </a:cubicBezTo>
                  <a:cubicBezTo>
                    <a:pt x="53" y="283"/>
                    <a:pt x="57" y="284"/>
                    <a:pt x="69" y="284"/>
                  </a:cubicBezTo>
                  <a:cubicBezTo>
                    <a:pt x="80" y="284"/>
                    <a:pt x="87" y="285"/>
                    <a:pt x="87" y="274"/>
                  </a:cubicBezTo>
                  <a:cubicBezTo>
                    <a:pt x="87" y="267"/>
                    <a:pt x="87" y="242"/>
                    <a:pt x="87" y="220"/>
                  </a:cubicBezTo>
                  <a:cubicBezTo>
                    <a:pt x="87" y="201"/>
                    <a:pt x="87" y="185"/>
                    <a:pt x="87" y="185"/>
                  </a:cubicBezTo>
                  <a:cubicBezTo>
                    <a:pt x="87" y="106"/>
                    <a:pt x="87" y="106"/>
                    <a:pt x="87" y="106"/>
                  </a:cubicBezTo>
                  <a:cubicBezTo>
                    <a:pt x="167" y="47"/>
                    <a:pt x="167" y="47"/>
                    <a:pt x="167" y="47"/>
                  </a:cubicBezTo>
                  <a:cubicBezTo>
                    <a:pt x="183" y="69"/>
                    <a:pt x="183" y="69"/>
                    <a:pt x="183" y="69"/>
                  </a:cubicBezTo>
                  <a:cubicBezTo>
                    <a:pt x="185" y="68"/>
                    <a:pt x="186" y="67"/>
                    <a:pt x="186" y="65"/>
                  </a:cubicBezTo>
                  <a:cubicBezTo>
                    <a:pt x="194" y="14"/>
                    <a:pt x="194" y="14"/>
                    <a:pt x="194" y="14"/>
                  </a:cubicBezTo>
                  <a:cubicBezTo>
                    <a:pt x="194" y="11"/>
                    <a:pt x="192" y="8"/>
                    <a:pt x="189" y="8"/>
                  </a:cubicBezTo>
                  <a:close/>
                </a:path>
              </a:pathLst>
            </a:custGeom>
            <a:grpFill/>
            <a:ln w="12700" cap="flat">
              <a:solidFill>
                <a:srgbClr val="EA5514"/>
              </a:solidFill>
              <a:prstDash val="solid"/>
              <a:miter lim="800000"/>
            </a:ln>
          </p:spPr>
          <p:txBody>
            <a:bodyPr/>
            <a:lstStyle/>
            <a:p>
              <a:endParaRPr lang="zh-CN" altLang="en-US">
                <a:solidFill>
                  <a:schemeClr val="bg1">
                    <a:lumMod val="50000"/>
                  </a:schemeClr>
                </a:solidFill>
              </a:endParaRPr>
            </a:p>
          </p:txBody>
        </p:sp>
        <p:sp>
          <p:nvSpPr>
            <p:cNvPr id="102" name="Oval 7"/>
            <p:cNvSpPr>
              <a:spLocks noChangeArrowheads="1"/>
            </p:cNvSpPr>
            <p:nvPr/>
          </p:nvSpPr>
          <p:spPr bwMode="auto">
            <a:xfrm>
              <a:off x="3350" y="1602"/>
              <a:ext cx="310" cy="306"/>
            </a:xfrm>
            <a:prstGeom prst="ellipse">
              <a:avLst/>
            </a:prstGeom>
            <a:grpFill/>
            <a:ln w="12700">
              <a:solidFill>
                <a:srgbClr val="EA5514"/>
              </a:solidFill>
              <a:miter lim="800000"/>
            </a:ln>
          </p:spPr>
          <p:txBody>
            <a:bodyPr/>
            <a:lstStyle/>
            <a:p>
              <a:endParaRPr lang="zh-CN" altLang="en-US">
                <a:solidFill>
                  <a:schemeClr val="bg1">
                    <a:lumMod val="50000"/>
                  </a:schemeClr>
                </a:solidFill>
              </a:endParaRPr>
            </a:p>
          </p:txBody>
        </p:sp>
      </p:grpSp>
      <p:grpSp>
        <p:nvGrpSpPr>
          <p:cNvPr id="103" name="Group 8"/>
          <p:cNvGrpSpPr/>
          <p:nvPr/>
        </p:nvGrpSpPr>
        <p:grpSpPr bwMode="auto">
          <a:xfrm>
            <a:off x="2809875" y="2472647"/>
            <a:ext cx="1014413" cy="1655763"/>
            <a:chOff x="1756" y="1602"/>
            <a:chExt cx="639" cy="1043"/>
          </a:xfrm>
          <a:solidFill>
            <a:srgbClr val="FCFBF7"/>
          </a:solidFill>
        </p:grpSpPr>
        <p:sp>
          <p:nvSpPr>
            <p:cNvPr id="104" name="Freeform 9"/>
            <p:cNvSpPr/>
            <p:nvPr/>
          </p:nvSpPr>
          <p:spPr bwMode="auto">
            <a:xfrm>
              <a:off x="1756" y="1707"/>
              <a:ext cx="639" cy="938"/>
            </a:xfrm>
            <a:custGeom>
              <a:avLst/>
              <a:gdLst>
                <a:gd name="T0" fmla="*/ 5 w 194"/>
                <a:gd name="T1" fmla="*/ 8 h 285"/>
                <a:gd name="T2" fmla="*/ 57 w 194"/>
                <a:gd name="T3" fmla="*/ 0 h 285"/>
                <a:gd name="T4" fmla="*/ 61 w 194"/>
                <a:gd name="T5" fmla="*/ 1 h 285"/>
                <a:gd name="T6" fmla="*/ 46 w 194"/>
                <a:gd name="T7" fmla="*/ 22 h 285"/>
                <a:gd name="T8" fmla="*/ 108 w 194"/>
                <a:gd name="T9" fmla="*/ 68 h 285"/>
                <a:gd name="T10" fmla="*/ 126 w 194"/>
                <a:gd name="T11" fmla="*/ 68 h 285"/>
                <a:gd name="T12" fmla="*/ 142 w 194"/>
                <a:gd name="T13" fmla="*/ 85 h 285"/>
                <a:gd name="T14" fmla="*/ 159 w 194"/>
                <a:gd name="T15" fmla="*/ 68 h 285"/>
                <a:gd name="T16" fmla="*/ 179 w 194"/>
                <a:gd name="T17" fmla="*/ 68 h 285"/>
                <a:gd name="T18" fmla="*/ 194 w 194"/>
                <a:gd name="T19" fmla="*/ 76 h 285"/>
                <a:gd name="T20" fmla="*/ 194 w 194"/>
                <a:gd name="T21" fmla="*/ 173 h 285"/>
                <a:gd name="T22" fmla="*/ 189 w 194"/>
                <a:gd name="T23" fmla="*/ 186 h 285"/>
                <a:gd name="T24" fmla="*/ 177 w 194"/>
                <a:gd name="T25" fmla="*/ 186 h 285"/>
                <a:gd name="T26" fmla="*/ 177 w 194"/>
                <a:gd name="T27" fmla="*/ 271 h 285"/>
                <a:gd name="T28" fmla="*/ 156 w 194"/>
                <a:gd name="T29" fmla="*/ 285 h 285"/>
                <a:gd name="T30" fmla="*/ 142 w 194"/>
                <a:gd name="T31" fmla="*/ 273 h 285"/>
                <a:gd name="T32" fmla="*/ 125 w 194"/>
                <a:gd name="T33" fmla="*/ 284 h 285"/>
                <a:gd name="T34" fmla="*/ 108 w 194"/>
                <a:gd name="T35" fmla="*/ 274 h 285"/>
                <a:gd name="T36" fmla="*/ 108 w 194"/>
                <a:gd name="T37" fmla="*/ 220 h 285"/>
                <a:gd name="T38" fmla="*/ 108 w 194"/>
                <a:gd name="T39" fmla="*/ 185 h 285"/>
                <a:gd name="T40" fmla="*/ 108 w 194"/>
                <a:gd name="T41" fmla="*/ 106 h 285"/>
                <a:gd name="T42" fmla="*/ 27 w 194"/>
                <a:gd name="T43" fmla="*/ 47 h 285"/>
                <a:gd name="T44" fmla="*/ 11 w 194"/>
                <a:gd name="T45" fmla="*/ 69 h 285"/>
                <a:gd name="T46" fmla="*/ 8 w 194"/>
                <a:gd name="T47" fmla="*/ 65 h 285"/>
                <a:gd name="T48" fmla="*/ 1 w 194"/>
                <a:gd name="T49" fmla="*/ 14 h 285"/>
                <a:gd name="T50" fmla="*/ 5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5" y="8"/>
                  </a:moveTo>
                  <a:cubicBezTo>
                    <a:pt x="57" y="0"/>
                    <a:pt x="57" y="0"/>
                    <a:pt x="57" y="0"/>
                  </a:cubicBezTo>
                  <a:cubicBezTo>
                    <a:pt x="59" y="0"/>
                    <a:pt x="60" y="0"/>
                    <a:pt x="61" y="1"/>
                  </a:cubicBezTo>
                  <a:cubicBezTo>
                    <a:pt x="46" y="22"/>
                    <a:pt x="46" y="22"/>
                    <a:pt x="46" y="22"/>
                  </a:cubicBezTo>
                  <a:cubicBezTo>
                    <a:pt x="108" y="68"/>
                    <a:pt x="108" y="68"/>
                    <a:pt x="108" y="68"/>
                  </a:cubicBezTo>
                  <a:cubicBezTo>
                    <a:pt x="117" y="68"/>
                    <a:pt x="126" y="68"/>
                    <a:pt x="126" y="68"/>
                  </a:cubicBezTo>
                  <a:cubicBezTo>
                    <a:pt x="142" y="85"/>
                    <a:pt x="142" y="85"/>
                    <a:pt x="142" y="85"/>
                  </a:cubicBezTo>
                  <a:cubicBezTo>
                    <a:pt x="159" y="68"/>
                    <a:pt x="159" y="68"/>
                    <a:pt x="159" y="68"/>
                  </a:cubicBezTo>
                  <a:cubicBezTo>
                    <a:pt x="159" y="68"/>
                    <a:pt x="169" y="68"/>
                    <a:pt x="179" y="68"/>
                  </a:cubicBezTo>
                  <a:cubicBezTo>
                    <a:pt x="189" y="68"/>
                    <a:pt x="194" y="67"/>
                    <a:pt x="194" y="76"/>
                  </a:cubicBezTo>
                  <a:cubicBezTo>
                    <a:pt x="194" y="85"/>
                    <a:pt x="194" y="166"/>
                    <a:pt x="194" y="173"/>
                  </a:cubicBezTo>
                  <a:cubicBezTo>
                    <a:pt x="194" y="183"/>
                    <a:pt x="194" y="186"/>
                    <a:pt x="189" y="186"/>
                  </a:cubicBezTo>
                  <a:cubicBezTo>
                    <a:pt x="185" y="186"/>
                    <a:pt x="177" y="186"/>
                    <a:pt x="177" y="186"/>
                  </a:cubicBezTo>
                  <a:cubicBezTo>
                    <a:pt x="177" y="186"/>
                    <a:pt x="177" y="262"/>
                    <a:pt x="177" y="271"/>
                  </a:cubicBezTo>
                  <a:cubicBezTo>
                    <a:pt x="177" y="282"/>
                    <a:pt x="175" y="285"/>
                    <a:pt x="156" y="285"/>
                  </a:cubicBezTo>
                  <a:cubicBezTo>
                    <a:pt x="145" y="285"/>
                    <a:pt x="143" y="277"/>
                    <a:pt x="142" y="273"/>
                  </a:cubicBezTo>
                  <a:cubicBezTo>
                    <a:pt x="142" y="283"/>
                    <a:pt x="137" y="284"/>
                    <a:pt x="125" y="284"/>
                  </a:cubicBezTo>
                  <a:cubicBezTo>
                    <a:pt x="115" y="284"/>
                    <a:pt x="108" y="285"/>
                    <a:pt x="108" y="274"/>
                  </a:cubicBezTo>
                  <a:cubicBezTo>
                    <a:pt x="108" y="267"/>
                    <a:pt x="108" y="242"/>
                    <a:pt x="108" y="220"/>
                  </a:cubicBezTo>
                  <a:cubicBezTo>
                    <a:pt x="108" y="201"/>
                    <a:pt x="108" y="185"/>
                    <a:pt x="108" y="185"/>
                  </a:cubicBezTo>
                  <a:cubicBezTo>
                    <a:pt x="108" y="106"/>
                    <a:pt x="108" y="106"/>
                    <a:pt x="108" y="106"/>
                  </a:cubicBezTo>
                  <a:cubicBezTo>
                    <a:pt x="27" y="47"/>
                    <a:pt x="27" y="47"/>
                    <a:pt x="27" y="47"/>
                  </a:cubicBezTo>
                  <a:cubicBezTo>
                    <a:pt x="11" y="69"/>
                    <a:pt x="11" y="69"/>
                    <a:pt x="11" y="69"/>
                  </a:cubicBezTo>
                  <a:cubicBezTo>
                    <a:pt x="10" y="68"/>
                    <a:pt x="9" y="67"/>
                    <a:pt x="8" y="65"/>
                  </a:cubicBezTo>
                  <a:cubicBezTo>
                    <a:pt x="1" y="14"/>
                    <a:pt x="1" y="14"/>
                    <a:pt x="1" y="14"/>
                  </a:cubicBezTo>
                  <a:cubicBezTo>
                    <a:pt x="0" y="11"/>
                    <a:pt x="2" y="8"/>
                    <a:pt x="5" y="8"/>
                  </a:cubicBezTo>
                  <a:close/>
                </a:path>
              </a:pathLst>
            </a:custGeom>
            <a:grpFill/>
            <a:ln w="12700" cap="flat">
              <a:solidFill>
                <a:srgbClr val="EA5514"/>
              </a:solidFill>
              <a:prstDash val="solid"/>
              <a:miter lim="800000"/>
            </a:ln>
          </p:spPr>
          <p:txBody>
            <a:bodyPr/>
            <a:lstStyle/>
            <a:p>
              <a:endParaRPr lang="zh-CN" altLang="en-US">
                <a:solidFill>
                  <a:schemeClr val="bg1">
                    <a:lumMod val="50000"/>
                  </a:schemeClr>
                </a:solidFill>
              </a:endParaRPr>
            </a:p>
          </p:txBody>
        </p:sp>
        <p:sp>
          <p:nvSpPr>
            <p:cNvPr id="105" name="Oval 10"/>
            <p:cNvSpPr>
              <a:spLocks noChangeArrowheads="1"/>
            </p:cNvSpPr>
            <p:nvPr/>
          </p:nvSpPr>
          <p:spPr bwMode="auto">
            <a:xfrm>
              <a:off x="2072" y="1602"/>
              <a:ext cx="306" cy="306"/>
            </a:xfrm>
            <a:prstGeom prst="ellipse">
              <a:avLst/>
            </a:prstGeom>
            <a:grpFill/>
            <a:ln w="12700">
              <a:solidFill>
                <a:srgbClr val="EA5514"/>
              </a:solidFill>
              <a:miter lim="800000"/>
            </a:ln>
          </p:spPr>
          <p:txBody>
            <a:bodyPr/>
            <a:lstStyle/>
            <a:p>
              <a:endParaRPr lang="zh-CN" altLang="en-US">
                <a:solidFill>
                  <a:schemeClr val="bg1">
                    <a:lumMod val="50000"/>
                  </a:schemeClr>
                </a:solidFill>
              </a:endParaRPr>
            </a:p>
          </p:txBody>
        </p:sp>
      </p:grpSp>
      <p:grpSp>
        <p:nvGrpSpPr>
          <p:cNvPr id="106" name="Group 11"/>
          <p:cNvGrpSpPr/>
          <p:nvPr/>
        </p:nvGrpSpPr>
        <p:grpSpPr bwMode="auto">
          <a:xfrm>
            <a:off x="3227388" y="2602822"/>
            <a:ext cx="1073150" cy="1698625"/>
            <a:chOff x="2019" y="1684"/>
            <a:chExt cx="676" cy="1070"/>
          </a:xfrm>
          <a:solidFill>
            <a:srgbClr val="FCFBF7"/>
          </a:solidFill>
        </p:grpSpPr>
        <p:sp>
          <p:nvSpPr>
            <p:cNvPr id="107" name="Oval 12"/>
            <p:cNvSpPr>
              <a:spLocks noChangeArrowheads="1"/>
            </p:cNvSpPr>
            <p:nvPr/>
          </p:nvSpPr>
          <p:spPr bwMode="auto">
            <a:xfrm>
              <a:off x="2362" y="1684"/>
              <a:ext cx="313" cy="316"/>
            </a:xfrm>
            <a:prstGeom prst="ellipse">
              <a:avLst/>
            </a:prstGeom>
            <a:grpFill/>
            <a:ln w="12700">
              <a:solidFill>
                <a:srgbClr val="EA5514"/>
              </a:solidFill>
              <a:miter lim="800000"/>
            </a:ln>
          </p:spPr>
          <p:txBody>
            <a:bodyPr/>
            <a:lstStyle/>
            <a:p>
              <a:endParaRPr lang="zh-CN" altLang="en-US">
                <a:solidFill>
                  <a:schemeClr val="bg1">
                    <a:lumMod val="50000"/>
                  </a:schemeClr>
                </a:solidFill>
              </a:endParaRPr>
            </a:p>
          </p:txBody>
        </p:sp>
        <p:sp>
          <p:nvSpPr>
            <p:cNvPr id="108" name="Freeform 13"/>
            <p:cNvSpPr/>
            <p:nvPr/>
          </p:nvSpPr>
          <p:spPr bwMode="auto">
            <a:xfrm>
              <a:off x="2019" y="1934"/>
              <a:ext cx="676" cy="820"/>
            </a:xfrm>
            <a:custGeom>
              <a:avLst/>
              <a:gdLst>
                <a:gd name="T0" fmla="*/ 2 w 205"/>
                <a:gd name="T1" fmla="*/ 40 h 249"/>
                <a:gd name="T2" fmla="*/ 41 w 205"/>
                <a:gd name="T3" fmla="*/ 2 h 249"/>
                <a:gd name="T4" fmla="*/ 44 w 205"/>
                <a:gd name="T5" fmla="*/ 0 h 249"/>
                <a:gd name="T6" fmla="*/ 44 w 205"/>
                <a:gd name="T7" fmla="*/ 27 h 249"/>
                <a:gd name="T8" fmla="*/ 116 w 205"/>
                <a:gd name="T9" fmla="*/ 27 h 249"/>
                <a:gd name="T10" fmla="*/ 117 w 205"/>
                <a:gd name="T11" fmla="*/ 27 h 249"/>
                <a:gd name="T12" fmla="*/ 135 w 205"/>
                <a:gd name="T13" fmla="*/ 27 h 249"/>
                <a:gd name="T14" fmla="*/ 151 w 205"/>
                <a:gd name="T15" fmla="*/ 44 h 249"/>
                <a:gd name="T16" fmla="*/ 168 w 205"/>
                <a:gd name="T17" fmla="*/ 27 h 249"/>
                <a:gd name="T18" fmla="*/ 189 w 205"/>
                <a:gd name="T19" fmla="*/ 27 h 249"/>
                <a:gd name="T20" fmla="*/ 205 w 205"/>
                <a:gd name="T21" fmla="*/ 35 h 249"/>
                <a:gd name="T22" fmla="*/ 205 w 205"/>
                <a:gd name="T23" fmla="*/ 135 h 249"/>
                <a:gd name="T24" fmla="*/ 199 w 205"/>
                <a:gd name="T25" fmla="*/ 148 h 249"/>
                <a:gd name="T26" fmla="*/ 187 w 205"/>
                <a:gd name="T27" fmla="*/ 148 h 249"/>
                <a:gd name="T28" fmla="*/ 187 w 205"/>
                <a:gd name="T29" fmla="*/ 234 h 249"/>
                <a:gd name="T30" fmla="*/ 166 w 205"/>
                <a:gd name="T31" fmla="*/ 249 h 249"/>
                <a:gd name="T32" fmla="*/ 151 w 205"/>
                <a:gd name="T33" fmla="*/ 237 h 249"/>
                <a:gd name="T34" fmla="*/ 134 w 205"/>
                <a:gd name="T35" fmla="*/ 248 h 249"/>
                <a:gd name="T36" fmla="*/ 116 w 205"/>
                <a:gd name="T37" fmla="*/ 238 h 249"/>
                <a:gd name="T38" fmla="*/ 116 w 205"/>
                <a:gd name="T39" fmla="*/ 176 h 249"/>
                <a:gd name="T40" fmla="*/ 116 w 205"/>
                <a:gd name="T41" fmla="*/ 147 h 249"/>
                <a:gd name="T42" fmla="*/ 116 w 205"/>
                <a:gd name="T43" fmla="*/ 59 h 249"/>
                <a:gd name="T44" fmla="*/ 44 w 205"/>
                <a:gd name="T45" fmla="*/ 59 h 249"/>
                <a:gd name="T46" fmla="*/ 44 w 205"/>
                <a:gd name="T47" fmla="*/ 87 h 249"/>
                <a:gd name="T48" fmla="*/ 40 w 205"/>
                <a:gd name="T49" fmla="*/ 85 h 249"/>
                <a:gd name="T50" fmla="*/ 3 w 205"/>
                <a:gd name="T51" fmla="*/ 48 h 249"/>
                <a:gd name="T52" fmla="*/ 2 w 205"/>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49">
                  <a:moveTo>
                    <a:pt x="2" y="40"/>
                  </a:moveTo>
                  <a:cubicBezTo>
                    <a:pt x="41" y="2"/>
                    <a:pt x="41" y="2"/>
                    <a:pt x="41" y="2"/>
                  </a:cubicBezTo>
                  <a:cubicBezTo>
                    <a:pt x="42" y="1"/>
                    <a:pt x="43" y="0"/>
                    <a:pt x="44" y="0"/>
                  </a:cubicBezTo>
                  <a:cubicBezTo>
                    <a:pt x="44" y="27"/>
                    <a:pt x="44" y="27"/>
                    <a:pt x="44" y="27"/>
                  </a:cubicBezTo>
                  <a:cubicBezTo>
                    <a:pt x="116" y="27"/>
                    <a:pt x="116" y="27"/>
                    <a:pt x="116" y="27"/>
                  </a:cubicBezTo>
                  <a:cubicBezTo>
                    <a:pt x="117" y="27"/>
                    <a:pt x="117" y="27"/>
                    <a:pt x="117" y="27"/>
                  </a:cubicBezTo>
                  <a:cubicBezTo>
                    <a:pt x="126" y="27"/>
                    <a:pt x="135" y="27"/>
                    <a:pt x="135" y="27"/>
                  </a:cubicBezTo>
                  <a:cubicBezTo>
                    <a:pt x="151" y="44"/>
                    <a:pt x="151" y="44"/>
                    <a:pt x="151" y="44"/>
                  </a:cubicBezTo>
                  <a:cubicBezTo>
                    <a:pt x="168" y="27"/>
                    <a:pt x="168" y="27"/>
                    <a:pt x="168" y="27"/>
                  </a:cubicBezTo>
                  <a:cubicBezTo>
                    <a:pt x="168" y="27"/>
                    <a:pt x="178" y="27"/>
                    <a:pt x="189" y="27"/>
                  </a:cubicBezTo>
                  <a:cubicBezTo>
                    <a:pt x="199" y="27"/>
                    <a:pt x="205" y="26"/>
                    <a:pt x="205" y="35"/>
                  </a:cubicBezTo>
                  <a:cubicBezTo>
                    <a:pt x="205" y="44"/>
                    <a:pt x="205" y="127"/>
                    <a:pt x="205" y="135"/>
                  </a:cubicBezTo>
                  <a:cubicBezTo>
                    <a:pt x="205" y="144"/>
                    <a:pt x="205" y="148"/>
                    <a:pt x="199" y="148"/>
                  </a:cubicBezTo>
                  <a:cubicBezTo>
                    <a:pt x="195" y="148"/>
                    <a:pt x="187" y="148"/>
                    <a:pt x="187" y="148"/>
                  </a:cubicBezTo>
                  <a:cubicBezTo>
                    <a:pt x="187" y="148"/>
                    <a:pt x="187" y="226"/>
                    <a:pt x="187" y="234"/>
                  </a:cubicBezTo>
                  <a:cubicBezTo>
                    <a:pt x="187" y="246"/>
                    <a:pt x="185" y="249"/>
                    <a:pt x="166" y="249"/>
                  </a:cubicBezTo>
                  <a:cubicBezTo>
                    <a:pt x="154" y="249"/>
                    <a:pt x="151" y="241"/>
                    <a:pt x="151" y="237"/>
                  </a:cubicBezTo>
                  <a:cubicBezTo>
                    <a:pt x="151" y="247"/>
                    <a:pt x="146" y="248"/>
                    <a:pt x="134" y="248"/>
                  </a:cubicBezTo>
                  <a:cubicBezTo>
                    <a:pt x="123" y="248"/>
                    <a:pt x="116" y="249"/>
                    <a:pt x="116" y="238"/>
                  </a:cubicBezTo>
                  <a:cubicBezTo>
                    <a:pt x="116" y="230"/>
                    <a:pt x="116" y="199"/>
                    <a:pt x="116" y="176"/>
                  </a:cubicBezTo>
                  <a:cubicBezTo>
                    <a:pt x="116" y="160"/>
                    <a:pt x="116" y="147"/>
                    <a:pt x="116" y="147"/>
                  </a:cubicBezTo>
                  <a:cubicBezTo>
                    <a:pt x="116" y="59"/>
                    <a:pt x="116" y="59"/>
                    <a:pt x="116" y="59"/>
                  </a:cubicBezTo>
                  <a:cubicBezTo>
                    <a:pt x="44" y="59"/>
                    <a:pt x="44" y="59"/>
                    <a:pt x="44" y="59"/>
                  </a:cubicBezTo>
                  <a:cubicBezTo>
                    <a:pt x="44" y="87"/>
                    <a:pt x="44" y="87"/>
                    <a:pt x="44" y="87"/>
                  </a:cubicBezTo>
                  <a:cubicBezTo>
                    <a:pt x="43" y="87"/>
                    <a:pt x="41" y="87"/>
                    <a:pt x="40" y="85"/>
                  </a:cubicBezTo>
                  <a:cubicBezTo>
                    <a:pt x="3" y="48"/>
                    <a:pt x="3" y="48"/>
                    <a:pt x="3" y="48"/>
                  </a:cubicBezTo>
                  <a:cubicBezTo>
                    <a:pt x="0" y="46"/>
                    <a:pt x="0" y="42"/>
                    <a:pt x="2" y="40"/>
                  </a:cubicBezTo>
                  <a:close/>
                </a:path>
              </a:pathLst>
            </a:custGeom>
            <a:grpFill/>
            <a:ln w="12700" cap="flat">
              <a:solidFill>
                <a:srgbClr val="EA5514"/>
              </a:solidFill>
              <a:prstDash val="solid"/>
              <a:miter lim="800000"/>
            </a:ln>
          </p:spPr>
          <p:txBody>
            <a:bodyPr/>
            <a:lstStyle/>
            <a:p>
              <a:endParaRPr lang="zh-CN" altLang="en-US">
                <a:solidFill>
                  <a:schemeClr val="bg1">
                    <a:lumMod val="50000"/>
                  </a:schemeClr>
                </a:solidFill>
              </a:endParaRPr>
            </a:p>
          </p:txBody>
        </p:sp>
      </p:grpSp>
      <p:grpSp>
        <p:nvGrpSpPr>
          <p:cNvPr id="109" name="Group 14"/>
          <p:cNvGrpSpPr/>
          <p:nvPr/>
        </p:nvGrpSpPr>
        <p:grpSpPr bwMode="auto">
          <a:xfrm>
            <a:off x="4836480" y="2614570"/>
            <a:ext cx="1066800" cy="1698625"/>
            <a:chOff x="3037" y="1684"/>
            <a:chExt cx="672" cy="1070"/>
          </a:xfrm>
          <a:solidFill>
            <a:srgbClr val="FCFBF7"/>
          </a:solidFill>
        </p:grpSpPr>
        <p:sp>
          <p:nvSpPr>
            <p:cNvPr id="110" name="Oval 15"/>
            <p:cNvSpPr>
              <a:spLocks noChangeArrowheads="1"/>
            </p:cNvSpPr>
            <p:nvPr/>
          </p:nvSpPr>
          <p:spPr bwMode="auto">
            <a:xfrm>
              <a:off x="3054" y="1684"/>
              <a:ext cx="316" cy="316"/>
            </a:xfrm>
            <a:prstGeom prst="ellipse">
              <a:avLst/>
            </a:prstGeom>
            <a:grpFill/>
            <a:ln w="12700">
              <a:solidFill>
                <a:srgbClr val="EA5514"/>
              </a:solidFill>
              <a:miter lim="800000"/>
            </a:ln>
          </p:spPr>
          <p:txBody>
            <a:bodyPr/>
            <a:lstStyle/>
            <a:p>
              <a:endParaRPr lang="zh-CN" altLang="en-US">
                <a:solidFill>
                  <a:schemeClr val="bg1">
                    <a:lumMod val="50000"/>
                  </a:schemeClr>
                </a:solidFill>
              </a:endParaRPr>
            </a:p>
          </p:txBody>
        </p:sp>
        <p:sp>
          <p:nvSpPr>
            <p:cNvPr id="111" name="Freeform 16"/>
            <p:cNvSpPr/>
            <p:nvPr/>
          </p:nvSpPr>
          <p:spPr bwMode="auto">
            <a:xfrm>
              <a:off x="3037" y="1934"/>
              <a:ext cx="672" cy="820"/>
            </a:xfrm>
            <a:custGeom>
              <a:avLst/>
              <a:gdLst>
                <a:gd name="T0" fmla="*/ 202 w 204"/>
                <a:gd name="T1" fmla="*/ 40 h 249"/>
                <a:gd name="T2" fmla="*/ 164 w 204"/>
                <a:gd name="T3" fmla="*/ 2 h 249"/>
                <a:gd name="T4" fmla="*/ 160 w 204"/>
                <a:gd name="T5" fmla="*/ 0 h 249"/>
                <a:gd name="T6" fmla="*/ 160 w 204"/>
                <a:gd name="T7" fmla="*/ 27 h 249"/>
                <a:gd name="T8" fmla="*/ 89 w 204"/>
                <a:gd name="T9" fmla="*/ 27 h 249"/>
                <a:gd name="T10" fmla="*/ 87 w 204"/>
                <a:gd name="T11" fmla="*/ 27 h 249"/>
                <a:gd name="T12" fmla="*/ 69 w 204"/>
                <a:gd name="T13" fmla="*/ 27 h 249"/>
                <a:gd name="T14" fmla="*/ 53 w 204"/>
                <a:gd name="T15" fmla="*/ 44 h 249"/>
                <a:gd name="T16" fmla="*/ 36 w 204"/>
                <a:gd name="T17" fmla="*/ 27 h 249"/>
                <a:gd name="T18" fmla="*/ 16 w 204"/>
                <a:gd name="T19" fmla="*/ 27 h 249"/>
                <a:gd name="T20" fmla="*/ 0 w 204"/>
                <a:gd name="T21" fmla="*/ 35 h 249"/>
                <a:gd name="T22" fmla="*/ 0 w 204"/>
                <a:gd name="T23" fmla="*/ 135 h 249"/>
                <a:gd name="T24" fmla="*/ 5 w 204"/>
                <a:gd name="T25" fmla="*/ 148 h 249"/>
                <a:gd name="T26" fmla="*/ 17 w 204"/>
                <a:gd name="T27" fmla="*/ 148 h 249"/>
                <a:gd name="T28" fmla="*/ 17 w 204"/>
                <a:gd name="T29" fmla="*/ 234 h 249"/>
                <a:gd name="T30" fmla="*/ 39 w 204"/>
                <a:gd name="T31" fmla="*/ 249 h 249"/>
                <a:gd name="T32" fmla="*/ 53 w 204"/>
                <a:gd name="T33" fmla="*/ 237 h 249"/>
                <a:gd name="T34" fmla="*/ 71 w 204"/>
                <a:gd name="T35" fmla="*/ 248 h 249"/>
                <a:gd name="T36" fmla="*/ 89 w 204"/>
                <a:gd name="T37" fmla="*/ 238 h 249"/>
                <a:gd name="T38" fmla="*/ 89 w 204"/>
                <a:gd name="T39" fmla="*/ 176 h 249"/>
                <a:gd name="T40" fmla="*/ 89 w 204"/>
                <a:gd name="T41" fmla="*/ 147 h 249"/>
                <a:gd name="T42" fmla="*/ 89 w 204"/>
                <a:gd name="T43" fmla="*/ 59 h 249"/>
                <a:gd name="T44" fmla="*/ 160 w 204"/>
                <a:gd name="T45" fmla="*/ 59 h 249"/>
                <a:gd name="T46" fmla="*/ 160 w 204"/>
                <a:gd name="T47" fmla="*/ 87 h 249"/>
                <a:gd name="T48" fmla="*/ 164 w 204"/>
                <a:gd name="T49" fmla="*/ 85 h 249"/>
                <a:gd name="T50" fmla="*/ 202 w 204"/>
                <a:gd name="T51" fmla="*/ 48 h 249"/>
                <a:gd name="T52" fmla="*/ 202 w 204"/>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49">
                  <a:moveTo>
                    <a:pt x="202" y="40"/>
                  </a:moveTo>
                  <a:cubicBezTo>
                    <a:pt x="164" y="2"/>
                    <a:pt x="164" y="2"/>
                    <a:pt x="164" y="2"/>
                  </a:cubicBezTo>
                  <a:cubicBezTo>
                    <a:pt x="163" y="1"/>
                    <a:pt x="161" y="0"/>
                    <a:pt x="160" y="0"/>
                  </a:cubicBezTo>
                  <a:cubicBezTo>
                    <a:pt x="160" y="27"/>
                    <a:pt x="160" y="27"/>
                    <a:pt x="160" y="27"/>
                  </a:cubicBezTo>
                  <a:cubicBezTo>
                    <a:pt x="89" y="27"/>
                    <a:pt x="89" y="27"/>
                    <a:pt x="89" y="27"/>
                  </a:cubicBezTo>
                  <a:cubicBezTo>
                    <a:pt x="87" y="27"/>
                    <a:pt x="87" y="27"/>
                    <a:pt x="87" y="27"/>
                  </a:cubicBezTo>
                  <a:cubicBezTo>
                    <a:pt x="78" y="27"/>
                    <a:pt x="69" y="27"/>
                    <a:pt x="69" y="27"/>
                  </a:cubicBezTo>
                  <a:cubicBezTo>
                    <a:pt x="53" y="44"/>
                    <a:pt x="53" y="44"/>
                    <a:pt x="53" y="44"/>
                  </a:cubicBezTo>
                  <a:cubicBezTo>
                    <a:pt x="36" y="27"/>
                    <a:pt x="36" y="27"/>
                    <a:pt x="36" y="27"/>
                  </a:cubicBezTo>
                  <a:cubicBezTo>
                    <a:pt x="36" y="27"/>
                    <a:pt x="26" y="27"/>
                    <a:pt x="16" y="27"/>
                  </a:cubicBezTo>
                  <a:cubicBezTo>
                    <a:pt x="5" y="27"/>
                    <a:pt x="0" y="26"/>
                    <a:pt x="0" y="35"/>
                  </a:cubicBezTo>
                  <a:cubicBezTo>
                    <a:pt x="0" y="44"/>
                    <a:pt x="0" y="127"/>
                    <a:pt x="0" y="135"/>
                  </a:cubicBezTo>
                  <a:cubicBezTo>
                    <a:pt x="0" y="144"/>
                    <a:pt x="0" y="148"/>
                    <a:pt x="5" y="148"/>
                  </a:cubicBezTo>
                  <a:cubicBezTo>
                    <a:pt x="10" y="148"/>
                    <a:pt x="17" y="148"/>
                    <a:pt x="17" y="148"/>
                  </a:cubicBezTo>
                  <a:cubicBezTo>
                    <a:pt x="17" y="148"/>
                    <a:pt x="17" y="226"/>
                    <a:pt x="17" y="234"/>
                  </a:cubicBezTo>
                  <a:cubicBezTo>
                    <a:pt x="17" y="246"/>
                    <a:pt x="19" y="249"/>
                    <a:pt x="39" y="249"/>
                  </a:cubicBezTo>
                  <a:cubicBezTo>
                    <a:pt x="51" y="249"/>
                    <a:pt x="53" y="241"/>
                    <a:pt x="53" y="237"/>
                  </a:cubicBezTo>
                  <a:cubicBezTo>
                    <a:pt x="54" y="247"/>
                    <a:pt x="58" y="248"/>
                    <a:pt x="71" y="248"/>
                  </a:cubicBezTo>
                  <a:cubicBezTo>
                    <a:pt x="81" y="248"/>
                    <a:pt x="89" y="249"/>
                    <a:pt x="89" y="238"/>
                  </a:cubicBezTo>
                  <a:cubicBezTo>
                    <a:pt x="89" y="230"/>
                    <a:pt x="89" y="199"/>
                    <a:pt x="89" y="176"/>
                  </a:cubicBezTo>
                  <a:cubicBezTo>
                    <a:pt x="89" y="160"/>
                    <a:pt x="89" y="147"/>
                    <a:pt x="89" y="147"/>
                  </a:cubicBezTo>
                  <a:cubicBezTo>
                    <a:pt x="89" y="59"/>
                    <a:pt x="89" y="59"/>
                    <a:pt x="89" y="59"/>
                  </a:cubicBezTo>
                  <a:cubicBezTo>
                    <a:pt x="160" y="59"/>
                    <a:pt x="160" y="59"/>
                    <a:pt x="160" y="59"/>
                  </a:cubicBezTo>
                  <a:cubicBezTo>
                    <a:pt x="160" y="87"/>
                    <a:pt x="160" y="87"/>
                    <a:pt x="160" y="87"/>
                  </a:cubicBezTo>
                  <a:cubicBezTo>
                    <a:pt x="162" y="87"/>
                    <a:pt x="163" y="87"/>
                    <a:pt x="164" y="85"/>
                  </a:cubicBezTo>
                  <a:cubicBezTo>
                    <a:pt x="202" y="48"/>
                    <a:pt x="202" y="48"/>
                    <a:pt x="202" y="48"/>
                  </a:cubicBezTo>
                  <a:cubicBezTo>
                    <a:pt x="204" y="46"/>
                    <a:pt x="204" y="42"/>
                    <a:pt x="202" y="40"/>
                  </a:cubicBezTo>
                  <a:close/>
                </a:path>
              </a:pathLst>
            </a:custGeom>
            <a:grpFill/>
            <a:ln w="12700" cap="flat">
              <a:solidFill>
                <a:srgbClr val="EA5514"/>
              </a:solidFill>
              <a:prstDash val="solid"/>
              <a:miter lim="800000"/>
            </a:ln>
          </p:spPr>
          <p:txBody>
            <a:bodyPr/>
            <a:lstStyle/>
            <a:p>
              <a:endParaRPr lang="zh-CN" altLang="en-US">
                <a:solidFill>
                  <a:schemeClr val="bg1">
                    <a:lumMod val="50000"/>
                  </a:schemeClr>
                </a:solidFill>
              </a:endParaRPr>
            </a:p>
          </p:txBody>
        </p:sp>
      </p:grpSp>
      <p:grpSp>
        <p:nvGrpSpPr>
          <p:cNvPr id="112" name="Group 17"/>
          <p:cNvGrpSpPr/>
          <p:nvPr/>
        </p:nvGrpSpPr>
        <p:grpSpPr bwMode="auto">
          <a:xfrm>
            <a:off x="4257040" y="2498682"/>
            <a:ext cx="647700" cy="1965325"/>
            <a:chOff x="2662" y="1654"/>
            <a:chExt cx="408" cy="1238"/>
          </a:xfrm>
          <a:solidFill>
            <a:srgbClr val="EA5514"/>
          </a:solidFill>
          <a:effectLst/>
        </p:grpSpPr>
        <p:sp>
          <p:nvSpPr>
            <p:cNvPr id="113" name="Oval 18"/>
            <p:cNvSpPr>
              <a:spLocks noChangeArrowheads="1"/>
            </p:cNvSpPr>
            <p:nvPr/>
          </p:nvSpPr>
          <p:spPr bwMode="auto">
            <a:xfrm>
              <a:off x="2681" y="1654"/>
              <a:ext cx="366" cy="366"/>
            </a:xfrm>
            <a:prstGeom prst="ellipse">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Microsoft YaHei" panose="020B0503020204020204" pitchFamily="34" charset="-122"/>
              </a:endParaRPr>
            </a:p>
          </p:txBody>
        </p:sp>
        <p:sp>
          <p:nvSpPr>
            <p:cNvPr id="114" name="Freeform 19"/>
            <p:cNvSpPr/>
            <p:nvPr/>
          </p:nvSpPr>
          <p:spPr bwMode="auto">
            <a:xfrm>
              <a:off x="2662" y="2043"/>
              <a:ext cx="408" cy="849"/>
            </a:xfrm>
            <a:custGeom>
              <a:avLst/>
              <a:gdLst>
                <a:gd name="T0" fmla="*/ 62 w 124"/>
                <a:gd name="T1" fmla="*/ 21 h 258"/>
                <a:gd name="T2" fmla="*/ 81 w 124"/>
                <a:gd name="T3" fmla="*/ 1 h 258"/>
                <a:gd name="T4" fmla="*/ 112 w 124"/>
                <a:gd name="T5" fmla="*/ 1 h 258"/>
                <a:gd name="T6" fmla="*/ 124 w 124"/>
                <a:gd name="T7" fmla="*/ 25 h 258"/>
                <a:gd name="T8" fmla="*/ 124 w 124"/>
                <a:gd name="T9" fmla="*/ 130 h 258"/>
                <a:gd name="T10" fmla="*/ 103 w 124"/>
                <a:gd name="T11" fmla="*/ 140 h 258"/>
                <a:gd name="T12" fmla="*/ 103 w 124"/>
                <a:gd name="T13" fmla="*/ 246 h 258"/>
                <a:gd name="T14" fmla="*/ 82 w 124"/>
                <a:gd name="T15" fmla="*/ 257 h 258"/>
                <a:gd name="T16" fmla="*/ 62 w 124"/>
                <a:gd name="T17" fmla="*/ 240 h 258"/>
                <a:gd name="T18" fmla="*/ 45 w 124"/>
                <a:gd name="T19" fmla="*/ 258 h 258"/>
                <a:gd name="T20" fmla="*/ 20 w 124"/>
                <a:gd name="T21" fmla="*/ 241 h 258"/>
                <a:gd name="T22" fmla="*/ 20 w 124"/>
                <a:gd name="T23" fmla="*/ 141 h 258"/>
                <a:gd name="T24" fmla="*/ 7 w 124"/>
                <a:gd name="T25" fmla="*/ 141 h 258"/>
                <a:gd name="T26" fmla="*/ 0 w 124"/>
                <a:gd name="T27" fmla="*/ 126 h 258"/>
                <a:gd name="T28" fmla="*/ 0 w 124"/>
                <a:gd name="T29" fmla="*/ 11 h 258"/>
                <a:gd name="T30" fmla="*/ 19 w 124"/>
                <a:gd name="T31" fmla="*/ 1 h 258"/>
                <a:gd name="T32" fmla="*/ 42 w 124"/>
                <a:gd name="T33" fmla="*/ 1 h 258"/>
                <a:gd name="T34" fmla="*/ 62 w 124"/>
                <a:gd name="T35" fmla="*/ 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258">
                  <a:moveTo>
                    <a:pt x="62" y="21"/>
                  </a:moveTo>
                  <a:cubicBezTo>
                    <a:pt x="81" y="1"/>
                    <a:pt x="81" y="1"/>
                    <a:pt x="81" y="1"/>
                  </a:cubicBezTo>
                  <a:cubicBezTo>
                    <a:pt x="81" y="1"/>
                    <a:pt x="101" y="1"/>
                    <a:pt x="112" y="1"/>
                  </a:cubicBezTo>
                  <a:cubicBezTo>
                    <a:pt x="124" y="1"/>
                    <a:pt x="124" y="2"/>
                    <a:pt x="124" y="25"/>
                  </a:cubicBezTo>
                  <a:cubicBezTo>
                    <a:pt x="124" y="48"/>
                    <a:pt x="124" y="120"/>
                    <a:pt x="124" y="130"/>
                  </a:cubicBezTo>
                  <a:cubicBezTo>
                    <a:pt x="124" y="141"/>
                    <a:pt x="119" y="140"/>
                    <a:pt x="103" y="140"/>
                  </a:cubicBezTo>
                  <a:cubicBezTo>
                    <a:pt x="103" y="140"/>
                    <a:pt x="103" y="230"/>
                    <a:pt x="103" y="246"/>
                  </a:cubicBezTo>
                  <a:cubicBezTo>
                    <a:pt x="103" y="258"/>
                    <a:pt x="95" y="257"/>
                    <a:pt x="82" y="257"/>
                  </a:cubicBezTo>
                  <a:cubicBezTo>
                    <a:pt x="67" y="257"/>
                    <a:pt x="62" y="256"/>
                    <a:pt x="62" y="240"/>
                  </a:cubicBezTo>
                  <a:cubicBezTo>
                    <a:pt x="62" y="240"/>
                    <a:pt x="65" y="258"/>
                    <a:pt x="45" y="258"/>
                  </a:cubicBezTo>
                  <a:cubicBezTo>
                    <a:pt x="23" y="258"/>
                    <a:pt x="20" y="255"/>
                    <a:pt x="20" y="241"/>
                  </a:cubicBezTo>
                  <a:cubicBezTo>
                    <a:pt x="20" y="231"/>
                    <a:pt x="20" y="141"/>
                    <a:pt x="20" y="141"/>
                  </a:cubicBezTo>
                  <a:cubicBezTo>
                    <a:pt x="20" y="141"/>
                    <a:pt x="12" y="141"/>
                    <a:pt x="7" y="141"/>
                  </a:cubicBezTo>
                  <a:cubicBezTo>
                    <a:pt x="0" y="141"/>
                    <a:pt x="0" y="137"/>
                    <a:pt x="0" y="126"/>
                  </a:cubicBezTo>
                  <a:cubicBezTo>
                    <a:pt x="0" y="117"/>
                    <a:pt x="0" y="21"/>
                    <a:pt x="0" y="11"/>
                  </a:cubicBezTo>
                  <a:cubicBezTo>
                    <a:pt x="0" y="0"/>
                    <a:pt x="7" y="1"/>
                    <a:pt x="19" y="1"/>
                  </a:cubicBezTo>
                  <a:cubicBezTo>
                    <a:pt x="31" y="1"/>
                    <a:pt x="42" y="1"/>
                    <a:pt x="42" y="1"/>
                  </a:cubicBezTo>
                  <a:lnTo>
                    <a:pt x="62" y="21"/>
                  </a:ln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Microsoft YaHei" panose="020B0503020204020204" pitchFamily="34" charset="-122"/>
              </a:endParaRPr>
            </a:p>
          </p:txBody>
        </p:sp>
      </p:grpSp>
      <p:sp>
        <p:nvSpPr>
          <p:cNvPr id="115" name="Rectangle 20"/>
          <p:cNvSpPr>
            <a:spLocks noChangeArrowheads="1"/>
          </p:cNvSpPr>
          <p:nvPr/>
        </p:nvSpPr>
        <p:spPr bwMode="auto">
          <a:xfrm>
            <a:off x="4510315" y="2668981"/>
            <a:ext cx="1170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400" dirty="0">
                <a:ln w="6350">
                  <a:noFill/>
                </a:ln>
                <a:solidFill>
                  <a:schemeClr val="bg1"/>
                </a:solidFill>
                <a:latin typeface="Impact" panose="020B0806030902050204" pitchFamily="34" charset="0"/>
                <a:ea typeface="Microsoft YaHei" panose="020B0503020204020204" pitchFamily="34" charset="-122"/>
              </a:rPr>
              <a:t>1</a:t>
            </a:r>
            <a:endParaRPr lang="en-US" altLang="zh-CN" sz="2400" dirty="0">
              <a:ln w="6350">
                <a:noFill/>
              </a:ln>
              <a:solidFill>
                <a:schemeClr val="bg1"/>
              </a:solidFill>
              <a:latin typeface="Impact" panose="020B0806030902050204" pitchFamily="34" charset="0"/>
              <a:ea typeface="Microsoft YaHei" panose="020B0503020204020204" pitchFamily="34" charset="-122"/>
            </a:endParaRPr>
          </a:p>
        </p:txBody>
      </p:sp>
      <p:sp>
        <p:nvSpPr>
          <p:cNvPr id="116" name="Rectangle 21"/>
          <p:cNvSpPr>
            <a:spLocks noChangeArrowheads="1"/>
          </p:cNvSpPr>
          <p:nvPr/>
        </p:nvSpPr>
        <p:spPr bwMode="auto">
          <a:xfrm>
            <a:off x="3943401" y="2661043"/>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ln w="6350">
                  <a:noFill/>
                </a:ln>
                <a:solidFill>
                  <a:srgbClr val="EA5514"/>
                </a:solidFill>
                <a:latin typeface="Impact" panose="020B0806030902050204" pitchFamily="34" charset="0"/>
                <a:ea typeface="Microsoft YaHei" panose="020B0503020204020204" pitchFamily="34" charset="-122"/>
              </a:rPr>
              <a:t>2</a:t>
            </a:r>
            <a:endParaRPr lang="en-US" altLang="zh-CN" sz="2400" dirty="0">
              <a:ln w="6350">
                <a:noFill/>
              </a:ln>
              <a:solidFill>
                <a:srgbClr val="EA5514"/>
              </a:solidFill>
              <a:latin typeface="Impact" panose="020B0806030902050204" pitchFamily="34" charset="0"/>
              <a:ea typeface="Microsoft YaHei" panose="020B0503020204020204" pitchFamily="34" charset="-122"/>
            </a:endParaRPr>
          </a:p>
        </p:txBody>
      </p:sp>
      <p:sp>
        <p:nvSpPr>
          <p:cNvPr id="117" name="Rectangle 22"/>
          <p:cNvSpPr>
            <a:spLocks noChangeArrowheads="1"/>
          </p:cNvSpPr>
          <p:nvPr/>
        </p:nvSpPr>
        <p:spPr bwMode="auto">
          <a:xfrm>
            <a:off x="3477468" y="2530868"/>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ln w="6350">
                  <a:noFill/>
                </a:ln>
                <a:solidFill>
                  <a:srgbClr val="EA5514"/>
                </a:solidFill>
                <a:latin typeface="Impact" panose="020B0806030902050204" pitchFamily="34" charset="0"/>
                <a:ea typeface="Microsoft YaHei" panose="020B0503020204020204" pitchFamily="34" charset="-122"/>
              </a:rPr>
              <a:t>4</a:t>
            </a:r>
            <a:endParaRPr lang="en-US" altLang="zh-CN" sz="2400" dirty="0">
              <a:ln w="6350">
                <a:noFill/>
              </a:ln>
              <a:solidFill>
                <a:srgbClr val="EA5514"/>
              </a:solidFill>
              <a:latin typeface="Impact" panose="020B0806030902050204" pitchFamily="34" charset="0"/>
              <a:ea typeface="Microsoft YaHei" panose="020B0503020204020204" pitchFamily="34" charset="-122"/>
            </a:endParaRPr>
          </a:p>
        </p:txBody>
      </p:sp>
      <p:sp>
        <p:nvSpPr>
          <p:cNvPr id="118" name="Rectangle 23"/>
          <p:cNvSpPr>
            <a:spLocks noChangeArrowheads="1"/>
          </p:cNvSpPr>
          <p:nvPr/>
        </p:nvSpPr>
        <p:spPr bwMode="auto">
          <a:xfrm>
            <a:off x="5527672" y="2530868"/>
            <a:ext cx="165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ln w="6350">
                  <a:noFill/>
                </a:ln>
                <a:solidFill>
                  <a:srgbClr val="EA5514"/>
                </a:solidFill>
                <a:latin typeface="Impact" panose="020B0806030902050204" pitchFamily="34" charset="0"/>
                <a:ea typeface="Microsoft YaHei" panose="020B0503020204020204" pitchFamily="34" charset="-122"/>
              </a:rPr>
              <a:t>5</a:t>
            </a:r>
            <a:endParaRPr lang="en-US" altLang="zh-CN" sz="2400" dirty="0">
              <a:ln w="6350">
                <a:noFill/>
              </a:ln>
              <a:solidFill>
                <a:srgbClr val="EA5514"/>
              </a:solidFill>
              <a:latin typeface="Impact" panose="020B0806030902050204" pitchFamily="34" charset="0"/>
              <a:ea typeface="Microsoft YaHei" panose="020B0503020204020204" pitchFamily="34" charset="-122"/>
            </a:endParaRPr>
          </a:p>
        </p:txBody>
      </p:sp>
      <p:sp>
        <p:nvSpPr>
          <p:cNvPr id="119" name="Rectangle 24"/>
          <p:cNvSpPr>
            <a:spLocks noChangeArrowheads="1"/>
          </p:cNvSpPr>
          <p:nvPr/>
        </p:nvSpPr>
        <p:spPr bwMode="auto">
          <a:xfrm>
            <a:off x="5030000" y="2641994"/>
            <a:ext cx="163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ln w="6350">
                  <a:noFill/>
                </a:ln>
                <a:solidFill>
                  <a:srgbClr val="EA5514"/>
                </a:solidFill>
                <a:latin typeface="Impact" panose="020B0806030902050204" pitchFamily="34" charset="0"/>
                <a:ea typeface="Microsoft YaHei" panose="020B0503020204020204" pitchFamily="34" charset="-122"/>
              </a:rPr>
              <a:t>3</a:t>
            </a:r>
            <a:endParaRPr lang="en-US" altLang="zh-CN" sz="2400" dirty="0">
              <a:ln w="6350">
                <a:noFill/>
              </a:ln>
              <a:solidFill>
                <a:srgbClr val="EA5514"/>
              </a:solidFill>
              <a:latin typeface="Impact" panose="020B0806030902050204" pitchFamily="34" charset="0"/>
              <a:ea typeface="Microsoft YaHei" panose="020B0503020204020204" pitchFamily="34" charset="-122"/>
            </a:endParaRPr>
          </a:p>
        </p:txBody>
      </p:sp>
      <p:sp>
        <p:nvSpPr>
          <p:cNvPr id="125" name="Rectangle 66"/>
          <p:cNvSpPr>
            <a:spLocks noChangeArrowheads="1"/>
          </p:cNvSpPr>
          <p:nvPr/>
        </p:nvSpPr>
        <p:spPr bwMode="auto">
          <a:xfrm>
            <a:off x="6732411" y="1876296"/>
            <a:ext cx="2088232"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a:solidFill>
                  <a:schemeClr val="bg1">
                    <a:lumMod val="50000"/>
                  </a:schemeClr>
                </a:solidFill>
                <a:latin typeface="Arial" panose="020B0604020202020204" pitchFamily="34" charset="0"/>
                <a:ea typeface="Microsoft YaHei" panose="020B0503020204020204" pitchFamily="34" charset="-122"/>
                <a:sym typeface="+mn-ea"/>
              </a:rPr>
              <a:t>Increasing public awareness through education can improve overall community resilience during disasters</a:t>
            </a:r>
            <a:r>
              <a:rPr lang="zh-CN" altLang="en-US" sz="1000" dirty="0">
                <a:solidFill>
                  <a:schemeClr val="bg1">
                    <a:lumMod val="50000"/>
                  </a:schemeClr>
                </a:solidFill>
                <a:latin typeface="Arial" panose="020B0604020202020204" pitchFamily="34" charset="0"/>
                <a:ea typeface="Microsoft YaHei" panose="020B0503020204020204" pitchFamily="34" charset="-122"/>
              </a:rPr>
              <a:t>.</a:t>
            </a:r>
            <a:endParaRPr lang="zh-CN" altLang="en-US" sz="1000" dirty="0">
              <a:solidFill>
                <a:schemeClr val="bg1">
                  <a:lumMod val="50000"/>
                </a:schemeClr>
              </a:solidFill>
              <a:latin typeface="Arial" panose="020B0604020202020204" pitchFamily="34" charset="0"/>
              <a:ea typeface="Microsoft YaHei" panose="020B0503020204020204" pitchFamily="34" charset="-122"/>
            </a:endParaRPr>
          </a:p>
        </p:txBody>
      </p:sp>
      <p:sp>
        <p:nvSpPr>
          <p:cNvPr id="126" name="圆角矩形 125"/>
          <p:cNvSpPr/>
          <p:nvPr/>
        </p:nvSpPr>
        <p:spPr>
          <a:xfrm>
            <a:off x="539750" y="1026795"/>
            <a:ext cx="1827530" cy="556895"/>
          </a:xfrm>
          <a:prstGeom prst="roundRect">
            <a:avLst>
              <a:gd name="adj" fmla="val 5000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rgbClr val="EA5514"/>
                </a:solidFill>
                <a:latin typeface="Impact" panose="020B0806030902050204" pitchFamily="34" charset="0"/>
                <a:ea typeface="Microsoft YaHei" panose="020B0503020204020204" pitchFamily="34" charset="-122"/>
                <a:sym typeface="+mn-ea"/>
              </a:rPr>
              <a:t>BUILDING RETRIFITTING STRUCTURES </a:t>
            </a:r>
            <a:endParaRPr lang="en-US" altLang="zh-CN" sz="1000" dirty="0">
              <a:ln w="6350">
                <a:noFill/>
              </a:ln>
              <a:solidFill>
                <a:srgbClr val="EA5514"/>
              </a:solidFill>
              <a:latin typeface="Impact" panose="020B0806030902050204" pitchFamily="34" charset="0"/>
              <a:ea typeface="Microsoft YaHei" panose="020B0503020204020204" pitchFamily="34" charset="-122"/>
            </a:endParaRPr>
          </a:p>
          <a:p>
            <a:pPr algn="ctr"/>
            <a:endParaRPr lang="zh-CN" altLang="en-US" sz="1000" dirty="0">
              <a:ln w="6350">
                <a:noFill/>
              </a:ln>
              <a:solidFill>
                <a:srgbClr val="EA5514"/>
              </a:solidFill>
              <a:latin typeface="Impact" panose="020B0806030902050204" pitchFamily="34" charset="0"/>
              <a:ea typeface="Microsoft YaHei" panose="020B0503020204020204" pitchFamily="34" charset="-122"/>
            </a:endParaRPr>
          </a:p>
        </p:txBody>
      </p:sp>
      <p:sp>
        <p:nvSpPr>
          <p:cNvPr id="127" name="Rectangle 66"/>
          <p:cNvSpPr>
            <a:spLocks noChangeArrowheads="1"/>
          </p:cNvSpPr>
          <p:nvPr/>
        </p:nvSpPr>
        <p:spPr bwMode="auto">
          <a:xfrm>
            <a:off x="6562090" y="3722370"/>
            <a:ext cx="2360295" cy="79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lvl="0" algn="just" fontAlgn="base">
              <a:spcBef>
                <a:spcPct val="0"/>
              </a:spcBef>
              <a:spcAft>
                <a:spcPct val="0"/>
              </a:spcAft>
            </a:pPr>
            <a:r>
              <a:rPr lang="zh-CN" altLang="en-US" sz="1000" dirty="0">
                <a:solidFill>
                  <a:schemeClr val="bg1">
                    <a:lumMod val="50000"/>
                  </a:schemeClr>
                </a:solidFill>
                <a:latin typeface="Arial" panose="020B0604020202020204" pitchFamily="34" charset="0"/>
                <a:ea typeface="Microsoft YaHei" panose="020B0503020204020204" pitchFamily="34" charset="-122"/>
              </a:rPr>
              <a:t>Enforcing standards for earthquake-resistant buildings can significantly reduce potential damage and casualties..</a:t>
            </a:r>
            <a:endParaRPr lang="zh-CN" altLang="en-US" sz="1000" dirty="0">
              <a:solidFill>
                <a:schemeClr val="bg1">
                  <a:lumMod val="50000"/>
                </a:schemeClr>
              </a:solidFill>
              <a:latin typeface="Arial" panose="020B0604020202020204" pitchFamily="34" charset="0"/>
              <a:ea typeface="Microsoft YaHei" panose="020B0503020204020204" pitchFamily="34" charset="-122"/>
            </a:endParaRPr>
          </a:p>
        </p:txBody>
      </p:sp>
      <p:sp>
        <p:nvSpPr>
          <p:cNvPr id="128" name="圆角矩形 127"/>
          <p:cNvSpPr/>
          <p:nvPr/>
        </p:nvSpPr>
        <p:spPr>
          <a:xfrm>
            <a:off x="7123430" y="2830195"/>
            <a:ext cx="1480820" cy="481330"/>
          </a:xfrm>
          <a:prstGeom prst="roundRect">
            <a:avLst>
              <a:gd name="adj" fmla="val 5000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rgbClr val="EA5514"/>
                </a:solidFill>
                <a:latin typeface="Impact" panose="020B0806030902050204" pitchFamily="34" charset="0"/>
                <a:ea typeface="Microsoft YaHei" panose="020B0503020204020204" pitchFamily="34" charset="-122"/>
              </a:rPr>
              <a:t>Earthquake-Resistant Construction</a:t>
            </a:r>
            <a:endParaRPr lang="zh-CN" altLang="en-US" sz="1000" dirty="0">
              <a:ln w="6350">
                <a:noFill/>
              </a:ln>
              <a:solidFill>
                <a:srgbClr val="EA5514"/>
              </a:solidFill>
              <a:latin typeface="Impact" panose="020B0806030902050204" pitchFamily="34" charset="0"/>
              <a:ea typeface="Microsoft YaHei" panose="020B0503020204020204" pitchFamily="34" charset="-122"/>
            </a:endParaRPr>
          </a:p>
        </p:txBody>
      </p:sp>
      <p:sp>
        <p:nvSpPr>
          <p:cNvPr id="131" name="Rectangle 66"/>
          <p:cNvSpPr>
            <a:spLocks noChangeArrowheads="1"/>
          </p:cNvSpPr>
          <p:nvPr/>
        </p:nvSpPr>
        <p:spPr bwMode="auto">
          <a:xfrm>
            <a:off x="570230" y="1934210"/>
            <a:ext cx="20885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lvl="0" algn="just" fontAlgn="base">
              <a:spcBef>
                <a:spcPct val="0"/>
              </a:spcBef>
              <a:spcAft>
                <a:spcPct val="0"/>
              </a:spcAft>
            </a:pPr>
            <a:r>
              <a:rPr lang="zh-CN" altLang="en-US" sz="1000" dirty="0">
                <a:solidFill>
                  <a:schemeClr val="bg1">
                    <a:lumMod val="50000"/>
                  </a:schemeClr>
                </a:solidFill>
                <a:latin typeface="Arial" panose="020B0604020202020204" pitchFamily="34" charset="0"/>
                <a:ea typeface="Microsoft YaHei" panose="020B0503020204020204" pitchFamily="34" charset="-122"/>
                <a:sym typeface="+mn-ea"/>
              </a:rPr>
              <a:t>Retrofitting existing structures is crucial to enhancing safety and resilience against seismic events.</a:t>
            </a:r>
            <a:endParaRPr lang="zh-CN" altLang="en-US" sz="1000" dirty="0">
              <a:solidFill>
                <a:schemeClr val="bg1">
                  <a:lumMod val="50000"/>
                </a:schemeClr>
              </a:solidFill>
              <a:latin typeface="Arial" panose="020B0604020202020204" pitchFamily="34" charset="0"/>
              <a:ea typeface="Microsoft YaHei" panose="020B0503020204020204" pitchFamily="34" charset="-122"/>
            </a:endParaRPr>
          </a:p>
          <a:p>
            <a:pPr lvl="0" algn="just" fontAlgn="base">
              <a:spcBef>
                <a:spcPct val="0"/>
              </a:spcBef>
              <a:spcAft>
                <a:spcPct val="0"/>
              </a:spcAft>
            </a:pPr>
            <a:endParaRPr lang="zh-CN" altLang="en-US" sz="1000" dirty="0">
              <a:solidFill>
                <a:schemeClr val="bg1">
                  <a:lumMod val="50000"/>
                </a:schemeClr>
              </a:solidFill>
              <a:latin typeface="Arial" panose="020B0604020202020204" pitchFamily="34" charset="0"/>
              <a:ea typeface="Microsoft YaHei" panose="020B0503020204020204" pitchFamily="34" charset="-122"/>
            </a:endParaRPr>
          </a:p>
        </p:txBody>
      </p:sp>
      <p:sp>
        <p:nvSpPr>
          <p:cNvPr id="132" name="圆角矩形 131"/>
          <p:cNvSpPr/>
          <p:nvPr/>
        </p:nvSpPr>
        <p:spPr>
          <a:xfrm>
            <a:off x="6885940" y="1058545"/>
            <a:ext cx="1781175" cy="553085"/>
          </a:xfrm>
          <a:prstGeom prst="roundRect">
            <a:avLst>
              <a:gd name="adj" fmla="val 5000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rgbClr val="EA5514"/>
                </a:solidFill>
                <a:latin typeface="Impact" panose="020B0806030902050204" pitchFamily="34" charset="0"/>
                <a:ea typeface="Microsoft YaHei" panose="020B0503020204020204" pitchFamily="34" charset="-122"/>
                <a:sym typeface="+mn-ea"/>
              </a:rPr>
              <a:t>Public Education Enhancement</a:t>
            </a:r>
            <a:endParaRPr lang="en-US" altLang="zh-CN" sz="1000" dirty="0">
              <a:ln w="6350">
                <a:noFill/>
              </a:ln>
              <a:solidFill>
                <a:srgbClr val="EA5514"/>
              </a:solidFill>
              <a:latin typeface="Impact" panose="020B0806030902050204" pitchFamily="34" charset="0"/>
              <a:ea typeface="Microsoft YaHei" panose="020B0503020204020204" pitchFamily="34" charset="-122"/>
            </a:endParaRPr>
          </a:p>
        </p:txBody>
      </p:sp>
      <p:sp>
        <p:nvSpPr>
          <p:cNvPr id="133" name="Rectangle 66"/>
          <p:cNvSpPr>
            <a:spLocks noChangeArrowheads="1"/>
          </p:cNvSpPr>
          <p:nvPr/>
        </p:nvSpPr>
        <p:spPr bwMode="auto">
          <a:xfrm>
            <a:off x="547511" y="3866386"/>
            <a:ext cx="2088232" cy="76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a:solidFill>
                  <a:schemeClr val="bg1">
                    <a:lumMod val="50000"/>
                  </a:schemeClr>
                </a:solidFill>
                <a:latin typeface="Arial" panose="020B0604020202020204" pitchFamily="34" charset="0"/>
                <a:ea typeface="Microsoft YaHei" panose="020B0503020204020204" pitchFamily="34" charset="-122"/>
                <a:sym typeface="+mn-ea"/>
              </a:rPr>
              <a:t>While community engagement is robust, individual readiness remains low, highlighting a gap in personal preparedness.e.</a:t>
            </a:r>
            <a:endParaRPr lang="zh-CN" altLang="en-US" sz="1000" dirty="0">
              <a:solidFill>
                <a:schemeClr val="bg1">
                  <a:lumMod val="50000"/>
                </a:schemeClr>
              </a:solidFill>
              <a:latin typeface="Arial" panose="020B0604020202020204" pitchFamily="34" charset="0"/>
              <a:ea typeface="Microsoft YaHei" panose="020B0503020204020204" pitchFamily="34" charset="-122"/>
            </a:endParaRPr>
          </a:p>
          <a:p>
            <a:pPr lvl="0" algn="just" fontAlgn="base">
              <a:spcBef>
                <a:spcPct val="0"/>
              </a:spcBef>
              <a:spcAft>
                <a:spcPct val="0"/>
              </a:spcAft>
            </a:pPr>
            <a:r>
              <a:rPr lang="zh-CN" altLang="en-US" sz="1000" dirty="0">
                <a:solidFill>
                  <a:schemeClr val="bg1">
                    <a:lumMod val="50000"/>
                  </a:schemeClr>
                </a:solidFill>
                <a:latin typeface="Arial" panose="020B0604020202020204" pitchFamily="34" charset="0"/>
                <a:ea typeface="Microsoft YaHei" panose="020B0503020204020204" pitchFamily="34" charset="-122"/>
              </a:rPr>
              <a:t>.</a:t>
            </a:r>
            <a:endParaRPr lang="zh-CN" altLang="en-US" sz="1000" dirty="0">
              <a:solidFill>
                <a:schemeClr val="bg1">
                  <a:lumMod val="50000"/>
                </a:schemeClr>
              </a:solidFill>
              <a:latin typeface="Arial" panose="020B0604020202020204" pitchFamily="34" charset="0"/>
              <a:ea typeface="Microsoft YaHei" panose="020B0503020204020204" pitchFamily="34" charset="-122"/>
            </a:endParaRPr>
          </a:p>
        </p:txBody>
      </p:sp>
      <p:sp>
        <p:nvSpPr>
          <p:cNvPr id="134" name="圆角矩形 133"/>
          <p:cNvSpPr/>
          <p:nvPr/>
        </p:nvSpPr>
        <p:spPr>
          <a:xfrm>
            <a:off x="678180" y="2809240"/>
            <a:ext cx="1870710" cy="502285"/>
          </a:xfrm>
          <a:prstGeom prst="roundRect">
            <a:avLst>
              <a:gd name="adj" fmla="val 5000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rgbClr val="EA5514"/>
                </a:solidFill>
                <a:latin typeface="Impact" panose="020B0806030902050204" pitchFamily="34" charset="0"/>
                <a:ea typeface="Microsoft YaHei" panose="020B0503020204020204" pitchFamily="34" charset="-122"/>
              </a:rPr>
              <a:t>Community Preparedness</a:t>
            </a:r>
            <a:endParaRPr lang="zh-CN" altLang="en-US" sz="1000" dirty="0">
              <a:ln w="6350">
                <a:noFill/>
              </a:ln>
              <a:solidFill>
                <a:srgbClr val="EA5514"/>
              </a:solidFill>
              <a:latin typeface="Impact" panose="020B0806030902050204" pitchFamily="34" charset="0"/>
              <a:ea typeface="Microsoft YaHei" panose="020B0503020204020204" pitchFamily="34" charset="-122"/>
            </a:endParaRPr>
          </a:p>
        </p:txBody>
      </p:sp>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2"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 CURRENT INFRASTRUCTURE </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slow">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anim calcmode="lin" valueType="num">
                                          <p:cBhvr>
                                            <p:cTn id="8" dur="500" fill="hold"/>
                                            <p:tgtEl>
                                              <p:spTgt spid="112"/>
                                            </p:tgtEl>
                                            <p:attrNameLst>
                                              <p:attrName>ppt_x</p:attrName>
                                            </p:attrNameLst>
                                          </p:cBhvr>
                                          <p:tavLst>
                                            <p:tav tm="0">
                                              <p:val>
                                                <p:strVal val="#ppt_x"/>
                                              </p:val>
                                            </p:tav>
                                            <p:tav tm="100000">
                                              <p:val>
                                                <p:strVal val="#ppt_x"/>
                                              </p:val>
                                            </p:tav>
                                          </p:tavLst>
                                        </p:anim>
                                        <p:anim calcmode="lin" valueType="num">
                                          <p:cBhvr>
                                            <p:cTn id="9" dur="500" fill="hold"/>
                                            <p:tgtEl>
                                              <p:spTgt spid="112"/>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500"/>
                                      </p:stCondLst>
                                      <p:childTnLst>
                                        <p:set>
                                          <p:cBhvr>
                                            <p:cTn id="11" dur="1" fill="hold">
                                              <p:stCondLst>
                                                <p:cond delay="0"/>
                                              </p:stCondLst>
                                            </p:cTn>
                                            <p:tgtEl>
                                              <p:spTgt spid="115"/>
                                            </p:tgtEl>
                                            <p:attrNameLst>
                                              <p:attrName>style.visibility</p:attrName>
                                            </p:attrNameLst>
                                          </p:cBhvr>
                                          <p:to>
                                            <p:strVal val="visible"/>
                                          </p:to>
                                        </p:set>
                                        <p:anim calcmode="lin" valueType="num">
                                          <p:cBhvr>
                                            <p:cTn id="12" dur="500" fill="hold"/>
                                            <p:tgtEl>
                                              <p:spTgt spid="115"/>
                                            </p:tgtEl>
                                            <p:attrNameLst>
                                              <p:attrName>ppt_w</p:attrName>
                                            </p:attrNameLst>
                                          </p:cBhvr>
                                          <p:tavLst>
                                            <p:tav tm="0">
                                              <p:val>
                                                <p:fltVal val="0"/>
                                              </p:val>
                                            </p:tav>
                                            <p:tav tm="100000">
                                              <p:val>
                                                <p:strVal val="#ppt_w"/>
                                              </p:val>
                                            </p:tav>
                                          </p:tavLst>
                                        </p:anim>
                                        <p:anim calcmode="lin" valueType="num">
                                          <p:cBhvr>
                                            <p:cTn id="13" dur="500" fill="hold"/>
                                            <p:tgtEl>
                                              <p:spTgt spid="115"/>
                                            </p:tgtEl>
                                            <p:attrNameLst>
                                              <p:attrName>ppt_h</p:attrName>
                                            </p:attrNameLst>
                                          </p:cBhvr>
                                          <p:tavLst>
                                            <p:tav tm="0">
                                              <p:val>
                                                <p:fltVal val="0"/>
                                              </p:val>
                                            </p:tav>
                                            <p:tav tm="100000">
                                              <p:val>
                                                <p:strVal val="#ppt_h"/>
                                              </p:val>
                                            </p:tav>
                                          </p:tavLst>
                                        </p:anim>
                                      </p:childTnLst>
                                    </p:cTn>
                                  </p:par>
                                  <p:par>
                                    <p:cTn id="14" presetID="47" presetClass="entr" presetSubtype="0" fill="hold" nodeType="withEffect">
                                      <p:stCondLst>
                                        <p:cond delay="10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anim calcmode="lin" valueType="num">
                                          <p:cBhvr>
                                            <p:cTn id="17" dur="500" fill="hold"/>
                                            <p:tgtEl>
                                              <p:spTgt spid="106"/>
                                            </p:tgtEl>
                                            <p:attrNameLst>
                                              <p:attrName>ppt_x</p:attrName>
                                            </p:attrNameLst>
                                          </p:cBhvr>
                                          <p:tavLst>
                                            <p:tav tm="0">
                                              <p:val>
                                                <p:strVal val="#ppt_x"/>
                                              </p:val>
                                            </p:tav>
                                            <p:tav tm="100000">
                                              <p:val>
                                                <p:strVal val="#ppt_x"/>
                                              </p:val>
                                            </p:tav>
                                          </p:tavLst>
                                        </p:anim>
                                        <p:anim calcmode="lin" valueType="num">
                                          <p:cBhvr>
                                            <p:cTn id="18" dur="500" fill="hold"/>
                                            <p:tgtEl>
                                              <p:spTgt spid="106"/>
                                            </p:tgtEl>
                                            <p:attrNameLst>
                                              <p:attrName>ppt_y</p:attrName>
                                            </p:attrNameLst>
                                          </p:cBhvr>
                                          <p:tavLst>
                                            <p:tav tm="0">
                                              <p:val>
                                                <p:strVal val="#ppt_y-.1"/>
                                              </p:val>
                                            </p:tav>
                                            <p:tav tm="100000">
                                              <p:val>
                                                <p:strVal val="#ppt_y"/>
                                              </p:val>
                                            </p:tav>
                                          </p:tavLst>
                                        </p:anim>
                                      </p:childTnLst>
                                    </p:cTn>
                                  </p:par>
                                  <p:par>
                                    <p:cTn id="19" presetID="23" presetClass="entr" presetSubtype="16" fill="hold" grpId="0" nodeType="withEffect">
                                      <p:stCondLst>
                                        <p:cond delay="600"/>
                                      </p:stCondLst>
                                      <p:childTnLst>
                                        <p:set>
                                          <p:cBhvr>
                                            <p:cTn id="20" dur="1" fill="hold">
                                              <p:stCondLst>
                                                <p:cond delay="0"/>
                                              </p:stCondLst>
                                            </p:cTn>
                                            <p:tgtEl>
                                              <p:spTgt spid="116"/>
                                            </p:tgtEl>
                                            <p:attrNameLst>
                                              <p:attrName>style.visibility</p:attrName>
                                            </p:attrNameLst>
                                          </p:cBhvr>
                                          <p:to>
                                            <p:strVal val="visible"/>
                                          </p:to>
                                        </p:set>
                                        <p:anim calcmode="lin" valueType="num">
                                          <p:cBhvr>
                                            <p:cTn id="21" dur="500" fill="hold"/>
                                            <p:tgtEl>
                                              <p:spTgt spid="116"/>
                                            </p:tgtEl>
                                            <p:attrNameLst>
                                              <p:attrName>ppt_w</p:attrName>
                                            </p:attrNameLst>
                                          </p:cBhvr>
                                          <p:tavLst>
                                            <p:tav tm="0">
                                              <p:val>
                                                <p:fltVal val="0"/>
                                              </p:val>
                                            </p:tav>
                                            <p:tav tm="100000">
                                              <p:val>
                                                <p:strVal val="#ppt_w"/>
                                              </p:val>
                                            </p:tav>
                                          </p:tavLst>
                                        </p:anim>
                                        <p:anim calcmode="lin" valueType="num">
                                          <p:cBhvr>
                                            <p:cTn id="22" dur="500" fill="hold"/>
                                            <p:tgtEl>
                                              <p:spTgt spid="116"/>
                                            </p:tgtEl>
                                            <p:attrNameLst>
                                              <p:attrName>ppt_h</p:attrName>
                                            </p:attrNameLst>
                                          </p:cBhvr>
                                          <p:tavLst>
                                            <p:tav tm="0">
                                              <p:val>
                                                <p:fltVal val="0"/>
                                              </p:val>
                                            </p:tav>
                                            <p:tav tm="100000">
                                              <p:val>
                                                <p:strVal val="#ppt_h"/>
                                              </p:val>
                                            </p:tav>
                                          </p:tavLst>
                                        </p:anim>
                                      </p:childTnLst>
                                    </p:cTn>
                                  </p:par>
                                  <p:par>
                                    <p:cTn id="23" presetID="47" presetClass="entr" presetSubtype="0" fill="hold" nodeType="withEffect">
                                      <p:stCondLst>
                                        <p:cond delay="2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anim calcmode="lin" valueType="num">
                                          <p:cBhvr>
                                            <p:cTn id="26" dur="500" fill="hold"/>
                                            <p:tgtEl>
                                              <p:spTgt spid="109"/>
                                            </p:tgtEl>
                                            <p:attrNameLst>
                                              <p:attrName>ppt_x</p:attrName>
                                            </p:attrNameLst>
                                          </p:cBhvr>
                                          <p:tavLst>
                                            <p:tav tm="0">
                                              <p:val>
                                                <p:strVal val="#ppt_x"/>
                                              </p:val>
                                            </p:tav>
                                            <p:tav tm="100000">
                                              <p:val>
                                                <p:strVal val="#ppt_x"/>
                                              </p:val>
                                            </p:tav>
                                          </p:tavLst>
                                        </p:anim>
                                        <p:anim calcmode="lin" valueType="num">
                                          <p:cBhvr>
                                            <p:cTn id="27" dur="500" fill="hold"/>
                                            <p:tgtEl>
                                              <p:spTgt spid="109"/>
                                            </p:tgtEl>
                                            <p:attrNameLst>
                                              <p:attrName>ppt_y</p:attrName>
                                            </p:attrNameLst>
                                          </p:cBhvr>
                                          <p:tavLst>
                                            <p:tav tm="0">
                                              <p:val>
                                                <p:strVal val="#ppt_y-.1"/>
                                              </p:val>
                                            </p:tav>
                                            <p:tav tm="100000">
                                              <p:val>
                                                <p:strVal val="#ppt_y"/>
                                              </p:val>
                                            </p:tav>
                                          </p:tavLst>
                                        </p:anim>
                                      </p:childTnLst>
                                    </p:cTn>
                                  </p:par>
                                  <p:par>
                                    <p:cTn id="28" presetID="23" presetClass="entr" presetSubtype="16" fill="hold" grpId="0" nodeType="withEffect">
                                      <p:stCondLst>
                                        <p:cond delay="700"/>
                                      </p:stCondLst>
                                      <p:childTnLst>
                                        <p:set>
                                          <p:cBhvr>
                                            <p:cTn id="29" dur="1" fill="hold">
                                              <p:stCondLst>
                                                <p:cond delay="0"/>
                                              </p:stCondLst>
                                            </p:cTn>
                                            <p:tgtEl>
                                              <p:spTgt spid="119"/>
                                            </p:tgtEl>
                                            <p:attrNameLst>
                                              <p:attrName>style.visibility</p:attrName>
                                            </p:attrNameLst>
                                          </p:cBhvr>
                                          <p:to>
                                            <p:strVal val="visible"/>
                                          </p:to>
                                        </p:set>
                                        <p:anim calcmode="lin" valueType="num">
                                          <p:cBhvr>
                                            <p:cTn id="30" dur="500" fill="hold"/>
                                            <p:tgtEl>
                                              <p:spTgt spid="119"/>
                                            </p:tgtEl>
                                            <p:attrNameLst>
                                              <p:attrName>ppt_w</p:attrName>
                                            </p:attrNameLst>
                                          </p:cBhvr>
                                          <p:tavLst>
                                            <p:tav tm="0">
                                              <p:val>
                                                <p:fltVal val="0"/>
                                              </p:val>
                                            </p:tav>
                                            <p:tav tm="100000">
                                              <p:val>
                                                <p:strVal val="#ppt_w"/>
                                              </p:val>
                                            </p:tav>
                                          </p:tavLst>
                                        </p:anim>
                                        <p:anim calcmode="lin" valueType="num">
                                          <p:cBhvr>
                                            <p:cTn id="31" dur="500" fill="hold"/>
                                            <p:tgtEl>
                                              <p:spTgt spid="119"/>
                                            </p:tgtEl>
                                            <p:attrNameLst>
                                              <p:attrName>ppt_h</p:attrName>
                                            </p:attrNameLst>
                                          </p:cBhvr>
                                          <p:tavLst>
                                            <p:tav tm="0">
                                              <p:val>
                                                <p:fltVal val="0"/>
                                              </p:val>
                                            </p:tav>
                                            <p:tav tm="100000">
                                              <p:val>
                                                <p:strVal val="#ppt_h"/>
                                              </p:val>
                                            </p:tav>
                                          </p:tavLst>
                                        </p:anim>
                                      </p:childTnLst>
                                    </p:cTn>
                                  </p:par>
                                  <p:par>
                                    <p:cTn id="32" presetID="47" presetClass="entr" presetSubtype="0" fill="hold" nodeType="withEffect">
                                      <p:stCondLst>
                                        <p:cond delay="30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anim calcmode="lin" valueType="num">
                                          <p:cBhvr>
                                            <p:cTn id="35" dur="500" fill="hold"/>
                                            <p:tgtEl>
                                              <p:spTgt spid="100"/>
                                            </p:tgtEl>
                                            <p:attrNameLst>
                                              <p:attrName>ppt_x</p:attrName>
                                            </p:attrNameLst>
                                          </p:cBhvr>
                                          <p:tavLst>
                                            <p:tav tm="0">
                                              <p:val>
                                                <p:strVal val="#ppt_x"/>
                                              </p:val>
                                            </p:tav>
                                            <p:tav tm="100000">
                                              <p:val>
                                                <p:strVal val="#ppt_x"/>
                                              </p:val>
                                            </p:tav>
                                          </p:tavLst>
                                        </p:anim>
                                        <p:anim calcmode="lin" valueType="num">
                                          <p:cBhvr>
                                            <p:cTn id="36" dur="500" fill="hold"/>
                                            <p:tgtEl>
                                              <p:spTgt spid="100"/>
                                            </p:tgtEl>
                                            <p:attrNameLst>
                                              <p:attrName>ppt_y</p:attrName>
                                            </p:attrNameLst>
                                          </p:cBhvr>
                                          <p:tavLst>
                                            <p:tav tm="0">
                                              <p:val>
                                                <p:strVal val="#ppt_y-.1"/>
                                              </p:val>
                                            </p:tav>
                                            <p:tav tm="100000">
                                              <p:val>
                                                <p:strVal val="#ppt_y"/>
                                              </p:val>
                                            </p:tav>
                                          </p:tavLst>
                                        </p:anim>
                                      </p:childTnLst>
                                    </p:cTn>
                                  </p:par>
                                  <p:par>
                                    <p:cTn id="37" presetID="23" presetClass="entr" presetSubtype="16" fill="hold" grpId="0" nodeType="withEffect">
                                      <p:stCondLst>
                                        <p:cond delay="800"/>
                                      </p:stCondLst>
                                      <p:childTnLst>
                                        <p:set>
                                          <p:cBhvr>
                                            <p:cTn id="38" dur="1" fill="hold">
                                              <p:stCondLst>
                                                <p:cond delay="0"/>
                                              </p:stCondLst>
                                            </p:cTn>
                                            <p:tgtEl>
                                              <p:spTgt spid="117"/>
                                            </p:tgtEl>
                                            <p:attrNameLst>
                                              <p:attrName>style.visibility</p:attrName>
                                            </p:attrNameLst>
                                          </p:cBhvr>
                                          <p:to>
                                            <p:strVal val="visible"/>
                                          </p:to>
                                        </p:set>
                                        <p:anim calcmode="lin" valueType="num">
                                          <p:cBhvr>
                                            <p:cTn id="39" dur="500" fill="hold"/>
                                            <p:tgtEl>
                                              <p:spTgt spid="117"/>
                                            </p:tgtEl>
                                            <p:attrNameLst>
                                              <p:attrName>ppt_w</p:attrName>
                                            </p:attrNameLst>
                                          </p:cBhvr>
                                          <p:tavLst>
                                            <p:tav tm="0">
                                              <p:val>
                                                <p:fltVal val="0"/>
                                              </p:val>
                                            </p:tav>
                                            <p:tav tm="100000">
                                              <p:val>
                                                <p:strVal val="#ppt_w"/>
                                              </p:val>
                                            </p:tav>
                                          </p:tavLst>
                                        </p:anim>
                                        <p:anim calcmode="lin" valueType="num">
                                          <p:cBhvr>
                                            <p:cTn id="40" dur="500" fill="hold"/>
                                            <p:tgtEl>
                                              <p:spTgt spid="117"/>
                                            </p:tgtEl>
                                            <p:attrNameLst>
                                              <p:attrName>ppt_h</p:attrName>
                                            </p:attrNameLst>
                                          </p:cBhvr>
                                          <p:tavLst>
                                            <p:tav tm="0">
                                              <p:val>
                                                <p:fltVal val="0"/>
                                              </p:val>
                                            </p:tav>
                                            <p:tav tm="100000">
                                              <p:val>
                                                <p:strVal val="#ppt_h"/>
                                              </p:val>
                                            </p:tav>
                                          </p:tavLst>
                                        </p:anim>
                                      </p:childTnLst>
                                    </p:cTn>
                                  </p:par>
                                  <p:par>
                                    <p:cTn id="41" presetID="47" presetClass="entr" presetSubtype="0" fill="hold" nodeType="withEffect">
                                      <p:stCondLst>
                                        <p:cond delay="4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anim calcmode="lin" valueType="num">
                                          <p:cBhvr>
                                            <p:cTn id="44" dur="500" fill="hold"/>
                                            <p:tgtEl>
                                              <p:spTgt spid="103"/>
                                            </p:tgtEl>
                                            <p:attrNameLst>
                                              <p:attrName>ppt_x</p:attrName>
                                            </p:attrNameLst>
                                          </p:cBhvr>
                                          <p:tavLst>
                                            <p:tav tm="0">
                                              <p:val>
                                                <p:strVal val="#ppt_x"/>
                                              </p:val>
                                            </p:tav>
                                            <p:tav tm="100000">
                                              <p:val>
                                                <p:strVal val="#ppt_x"/>
                                              </p:val>
                                            </p:tav>
                                          </p:tavLst>
                                        </p:anim>
                                        <p:anim calcmode="lin" valueType="num">
                                          <p:cBhvr>
                                            <p:cTn id="45" dur="500" fill="hold"/>
                                            <p:tgtEl>
                                              <p:spTgt spid="103"/>
                                            </p:tgtEl>
                                            <p:attrNameLst>
                                              <p:attrName>ppt_y</p:attrName>
                                            </p:attrNameLst>
                                          </p:cBhvr>
                                          <p:tavLst>
                                            <p:tav tm="0">
                                              <p:val>
                                                <p:strVal val="#ppt_y-.1"/>
                                              </p:val>
                                            </p:tav>
                                            <p:tav tm="100000">
                                              <p:val>
                                                <p:strVal val="#ppt_y"/>
                                              </p:val>
                                            </p:tav>
                                          </p:tavLst>
                                        </p:anim>
                                      </p:childTnLst>
                                    </p:cTn>
                                  </p:par>
                                  <p:par>
                                    <p:cTn id="46" presetID="23" presetClass="entr" presetSubtype="16" fill="hold" grpId="0" nodeType="withEffect">
                                      <p:stCondLst>
                                        <p:cond delay="900"/>
                                      </p:stCondLst>
                                      <p:childTnLst>
                                        <p:set>
                                          <p:cBhvr>
                                            <p:cTn id="47" dur="1" fill="hold">
                                              <p:stCondLst>
                                                <p:cond delay="0"/>
                                              </p:stCondLst>
                                            </p:cTn>
                                            <p:tgtEl>
                                              <p:spTgt spid="118"/>
                                            </p:tgtEl>
                                            <p:attrNameLst>
                                              <p:attrName>style.visibility</p:attrName>
                                            </p:attrNameLst>
                                          </p:cBhvr>
                                          <p:to>
                                            <p:strVal val="visible"/>
                                          </p:to>
                                        </p:set>
                                        <p:anim calcmode="lin" valueType="num">
                                          <p:cBhvr>
                                            <p:cTn id="48" dur="500" fill="hold"/>
                                            <p:tgtEl>
                                              <p:spTgt spid="118"/>
                                            </p:tgtEl>
                                            <p:attrNameLst>
                                              <p:attrName>ppt_w</p:attrName>
                                            </p:attrNameLst>
                                          </p:cBhvr>
                                          <p:tavLst>
                                            <p:tav tm="0">
                                              <p:val>
                                                <p:fltVal val="0"/>
                                              </p:val>
                                            </p:tav>
                                            <p:tav tm="100000">
                                              <p:val>
                                                <p:strVal val="#ppt_w"/>
                                              </p:val>
                                            </p:tav>
                                          </p:tavLst>
                                        </p:anim>
                                        <p:anim calcmode="lin" valueType="num">
                                          <p:cBhvr>
                                            <p:cTn id="49" dur="500" fill="hold"/>
                                            <p:tgtEl>
                                              <p:spTgt spid="118"/>
                                            </p:tgtEl>
                                            <p:attrNameLst>
                                              <p:attrName>ppt_h</p:attrName>
                                            </p:attrNameLst>
                                          </p:cBhvr>
                                          <p:tavLst>
                                            <p:tav tm="0">
                                              <p:val>
                                                <p:fltVal val="0"/>
                                              </p:val>
                                            </p:tav>
                                            <p:tav tm="100000">
                                              <p:val>
                                                <p:strVal val="#ppt_h"/>
                                              </p:val>
                                            </p:tav>
                                          </p:tavLst>
                                        </p:anim>
                                      </p:childTnLst>
                                    </p:cTn>
                                  </p:par>
                                  <p:par>
                                    <p:cTn id="50" presetID="2" presetClass="entr" presetSubtype="2" fill="hold" grpId="0" nodeType="withEffect" p14:presetBounceEnd="60000">
                                      <p:stCondLst>
                                        <p:cond delay="1400"/>
                                      </p:stCondLst>
                                      <p:childTnLst>
                                        <p:set>
                                          <p:cBhvr>
                                            <p:cTn id="51" dur="1" fill="hold">
                                              <p:stCondLst>
                                                <p:cond delay="0"/>
                                              </p:stCondLst>
                                            </p:cTn>
                                            <p:tgtEl>
                                              <p:spTgt spid="126"/>
                                            </p:tgtEl>
                                            <p:attrNameLst>
                                              <p:attrName>style.visibility</p:attrName>
                                            </p:attrNameLst>
                                          </p:cBhvr>
                                          <p:to>
                                            <p:strVal val="visible"/>
                                          </p:to>
                                        </p:set>
                                        <p:anim calcmode="lin" valueType="num" p14:bounceEnd="60000">
                                          <p:cBhvr additive="base">
                                            <p:cTn id="52" dur="500" fill="hold"/>
                                            <p:tgtEl>
                                              <p:spTgt spid="126"/>
                                            </p:tgtEl>
                                            <p:attrNameLst>
                                              <p:attrName>ppt_x</p:attrName>
                                            </p:attrNameLst>
                                          </p:cBhvr>
                                          <p:tavLst>
                                            <p:tav tm="0">
                                              <p:val>
                                                <p:strVal val="1+#ppt_w/2"/>
                                              </p:val>
                                            </p:tav>
                                            <p:tav tm="100000">
                                              <p:val>
                                                <p:strVal val="#ppt_x"/>
                                              </p:val>
                                            </p:tav>
                                          </p:tavLst>
                                        </p:anim>
                                        <p:anim calcmode="lin" valueType="num" p14:bounceEnd="60000">
                                          <p:cBhvr additive="base">
                                            <p:cTn id="53" dur="500" fill="hold"/>
                                            <p:tgtEl>
                                              <p:spTgt spid="126"/>
                                            </p:tgtEl>
                                            <p:attrNameLst>
                                              <p:attrName>ppt_y</p:attrName>
                                            </p:attrNameLst>
                                          </p:cBhvr>
                                          <p:tavLst>
                                            <p:tav tm="0">
                                              <p:val>
                                                <p:strVal val="#ppt_y"/>
                                              </p:val>
                                            </p:tav>
                                            <p:tav tm="100000">
                                              <p:val>
                                                <p:strVal val="#ppt_y"/>
                                              </p:val>
                                            </p:tav>
                                          </p:tavLst>
                                        </p:anim>
                                      </p:childTnLst>
                                    </p:cTn>
                                  </p:par>
                                  <p:par>
                                    <p:cTn id="54" presetID="55" presetClass="entr" presetSubtype="0" fill="hold" grpId="0" nodeType="withEffect">
                                      <p:stCondLst>
                                        <p:cond delay="1700"/>
                                      </p:stCondLst>
                                      <p:childTnLst>
                                        <p:set>
                                          <p:cBhvr>
                                            <p:cTn id="55" dur="1" fill="hold">
                                              <p:stCondLst>
                                                <p:cond delay="0"/>
                                              </p:stCondLst>
                                            </p:cTn>
                                            <p:tgtEl>
                                              <p:spTgt spid="125"/>
                                            </p:tgtEl>
                                            <p:attrNameLst>
                                              <p:attrName>style.visibility</p:attrName>
                                            </p:attrNameLst>
                                          </p:cBhvr>
                                          <p:to>
                                            <p:strVal val="visible"/>
                                          </p:to>
                                        </p:set>
                                        <p:anim calcmode="lin" valueType="num">
                                          <p:cBhvr>
                                            <p:cTn id="56" dur="500" fill="hold"/>
                                            <p:tgtEl>
                                              <p:spTgt spid="125"/>
                                            </p:tgtEl>
                                            <p:attrNameLst>
                                              <p:attrName>ppt_w</p:attrName>
                                            </p:attrNameLst>
                                          </p:cBhvr>
                                          <p:tavLst>
                                            <p:tav tm="0">
                                              <p:val>
                                                <p:strVal val="#ppt_w*0.70"/>
                                              </p:val>
                                            </p:tav>
                                            <p:tav tm="100000">
                                              <p:val>
                                                <p:strVal val="#ppt_w"/>
                                              </p:val>
                                            </p:tav>
                                          </p:tavLst>
                                        </p:anim>
                                        <p:anim calcmode="lin" valueType="num">
                                          <p:cBhvr>
                                            <p:cTn id="57" dur="500" fill="hold"/>
                                            <p:tgtEl>
                                              <p:spTgt spid="125"/>
                                            </p:tgtEl>
                                            <p:attrNameLst>
                                              <p:attrName>ppt_h</p:attrName>
                                            </p:attrNameLst>
                                          </p:cBhvr>
                                          <p:tavLst>
                                            <p:tav tm="0">
                                              <p:val>
                                                <p:strVal val="#ppt_h"/>
                                              </p:val>
                                            </p:tav>
                                            <p:tav tm="100000">
                                              <p:val>
                                                <p:strVal val="#ppt_h"/>
                                              </p:val>
                                            </p:tav>
                                          </p:tavLst>
                                        </p:anim>
                                        <p:animEffect transition="in" filter="fade">
                                          <p:cBhvr>
                                            <p:cTn id="58" dur="500"/>
                                            <p:tgtEl>
                                              <p:spTgt spid="125"/>
                                            </p:tgtEl>
                                          </p:cBhvr>
                                        </p:animEffect>
                                      </p:childTnLst>
                                    </p:cTn>
                                  </p:par>
                                  <p:par>
                                    <p:cTn id="59" presetID="2" presetClass="entr" presetSubtype="2" fill="hold" grpId="0" nodeType="withEffect" p14:presetBounceEnd="60000">
                                      <p:stCondLst>
                                        <p:cond delay="1400"/>
                                      </p:stCondLst>
                                      <p:childTnLst>
                                        <p:set>
                                          <p:cBhvr>
                                            <p:cTn id="60" dur="1" fill="hold">
                                              <p:stCondLst>
                                                <p:cond delay="0"/>
                                              </p:stCondLst>
                                            </p:cTn>
                                            <p:tgtEl>
                                              <p:spTgt spid="128"/>
                                            </p:tgtEl>
                                            <p:attrNameLst>
                                              <p:attrName>style.visibility</p:attrName>
                                            </p:attrNameLst>
                                          </p:cBhvr>
                                          <p:to>
                                            <p:strVal val="visible"/>
                                          </p:to>
                                        </p:set>
                                        <p:anim calcmode="lin" valueType="num" p14:bounceEnd="60000">
                                          <p:cBhvr additive="base">
                                            <p:cTn id="61" dur="500" fill="hold"/>
                                            <p:tgtEl>
                                              <p:spTgt spid="128"/>
                                            </p:tgtEl>
                                            <p:attrNameLst>
                                              <p:attrName>ppt_x</p:attrName>
                                            </p:attrNameLst>
                                          </p:cBhvr>
                                          <p:tavLst>
                                            <p:tav tm="0">
                                              <p:val>
                                                <p:strVal val="1+#ppt_w/2"/>
                                              </p:val>
                                            </p:tav>
                                            <p:tav tm="100000">
                                              <p:val>
                                                <p:strVal val="#ppt_x"/>
                                              </p:val>
                                            </p:tav>
                                          </p:tavLst>
                                        </p:anim>
                                        <p:anim calcmode="lin" valueType="num" p14:bounceEnd="60000">
                                          <p:cBhvr additive="base">
                                            <p:cTn id="62" dur="500" fill="hold"/>
                                            <p:tgtEl>
                                              <p:spTgt spid="128"/>
                                            </p:tgtEl>
                                            <p:attrNameLst>
                                              <p:attrName>ppt_y</p:attrName>
                                            </p:attrNameLst>
                                          </p:cBhvr>
                                          <p:tavLst>
                                            <p:tav tm="0">
                                              <p:val>
                                                <p:strVal val="#ppt_y"/>
                                              </p:val>
                                            </p:tav>
                                            <p:tav tm="100000">
                                              <p:val>
                                                <p:strVal val="#ppt_y"/>
                                              </p:val>
                                            </p:tav>
                                          </p:tavLst>
                                        </p:anim>
                                      </p:childTnLst>
                                    </p:cTn>
                                  </p:par>
                                  <p:par>
                                    <p:cTn id="63" presetID="55" presetClass="entr" presetSubtype="0" fill="hold" grpId="0" nodeType="withEffect">
                                      <p:stCondLst>
                                        <p:cond delay="1700"/>
                                      </p:stCondLst>
                                      <p:childTnLst>
                                        <p:set>
                                          <p:cBhvr>
                                            <p:cTn id="64" dur="1" fill="hold">
                                              <p:stCondLst>
                                                <p:cond delay="0"/>
                                              </p:stCondLst>
                                            </p:cTn>
                                            <p:tgtEl>
                                              <p:spTgt spid="127"/>
                                            </p:tgtEl>
                                            <p:attrNameLst>
                                              <p:attrName>style.visibility</p:attrName>
                                            </p:attrNameLst>
                                          </p:cBhvr>
                                          <p:to>
                                            <p:strVal val="visible"/>
                                          </p:to>
                                        </p:set>
                                        <p:anim calcmode="lin" valueType="num">
                                          <p:cBhvr>
                                            <p:cTn id="65" dur="500" fill="hold"/>
                                            <p:tgtEl>
                                              <p:spTgt spid="127"/>
                                            </p:tgtEl>
                                            <p:attrNameLst>
                                              <p:attrName>ppt_w</p:attrName>
                                            </p:attrNameLst>
                                          </p:cBhvr>
                                          <p:tavLst>
                                            <p:tav tm="0">
                                              <p:val>
                                                <p:strVal val="#ppt_w*0.70"/>
                                              </p:val>
                                            </p:tav>
                                            <p:tav tm="100000">
                                              <p:val>
                                                <p:strVal val="#ppt_w"/>
                                              </p:val>
                                            </p:tav>
                                          </p:tavLst>
                                        </p:anim>
                                        <p:anim calcmode="lin" valueType="num">
                                          <p:cBhvr>
                                            <p:cTn id="66" dur="500" fill="hold"/>
                                            <p:tgtEl>
                                              <p:spTgt spid="127"/>
                                            </p:tgtEl>
                                            <p:attrNameLst>
                                              <p:attrName>ppt_h</p:attrName>
                                            </p:attrNameLst>
                                          </p:cBhvr>
                                          <p:tavLst>
                                            <p:tav tm="0">
                                              <p:val>
                                                <p:strVal val="#ppt_h"/>
                                              </p:val>
                                            </p:tav>
                                            <p:tav tm="100000">
                                              <p:val>
                                                <p:strVal val="#ppt_h"/>
                                              </p:val>
                                            </p:tav>
                                          </p:tavLst>
                                        </p:anim>
                                        <p:animEffect transition="in" filter="fade">
                                          <p:cBhvr>
                                            <p:cTn id="67" dur="500"/>
                                            <p:tgtEl>
                                              <p:spTgt spid="127"/>
                                            </p:tgtEl>
                                          </p:cBhvr>
                                        </p:animEffect>
                                      </p:childTnLst>
                                    </p:cTn>
                                  </p:par>
                                  <p:par>
                                    <p:cTn id="68" presetID="2" presetClass="entr" presetSubtype="8" fill="hold" grpId="0" nodeType="withEffect" p14:presetBounceEnd="60000">
                                      <p:stCondLst>
                                        <p:cond delay="1400"/>
                                      </p:stCondLst>
                                      <p:childTnLst>
                                        <p:set>
                                          <p:cBhvr>
                                            <p:cTn id="69" dur="1" fill="hold">
                                              <p:stCondLst>
                                                <p:cond delay="0"/>
                                              </p:stCondLst>
                                            </p:cTn>
                                            <p:tgtEl>
                                              <p:spTgt spid="132"/>
                                            </p:tgtEl>
                                            <p:attrNameLst>
                                              <p:attrName>style.visibility</p:attrName>
                                            </p:attrNameLst>
                                          </p:cBhvr>
                                          <p:to>
                                            <p:strVal val="visible"/>
                                          </p:to>
                                        </p:set>
                                        <p:anim calcmode="lin" valueType="num" p14:bounceEnd="60000">
                                          <p:cBhvr additive="base">
                                            <p:cTn id="70" dur="500" fill="hold"/>
                                            <p:tgtEl>
                                              <p:spTgt spid="132"/>
                                            </p:tgtEl>
                                            <p:attrNameLst>
                                              <p:attrName>ppt_x</p:attrName>
                                            </p:attrNameLst>
                                          </p:cBhvr>
                                          <p:tavLst>
                                            <p:tav tm="0">
                                              <p:val>
                                                <p:strVal val="0-#ppt_w/2"/>
                                              </p:val>
                                            </p:tav>
                                            <p:tav tm="100000">
                                              <p:val>
                                                <p:strVal val="#ppt_x"/>
                                              </p:val>
                                            </p:tav>
                                          </p:tavLst>
                                        </p:anim>
                                        <p:anim calcmode="lin" valueType="num" p14:bounceEnd="60000">
                                          <p:cBhvr additive="base">
                                            <p:cTn id="71" dur="500" fill="hold"/>
                                            <p:tgtEl>
                                              <p:spTgt spid="132"/>
                                            </p:tgtEl>
                                            <p:attrNameLst>
                                              <p:attrName>ppt_y</p:attrName>
                                            </p:attrNameLst>
                                          </p:cBhvr>
                                          <p:tavLst>
                                            <p:tav tm="0">
                                              <p:val>
                                                <p:strVal val="#ppt_y"/>
                                              </p:val>
                                            </p:tav>
                                            <p:tav tm="100000">
                                              <p:val>
                                                <p:strVal val="#ppt_y"/>
                                              </p:val>
                                            </p:tav>
                                          </p:tavLst>
                                        </p:anim>
                                      </p:childTnLst>
                                    </p:cTn>
                                  </p:par>
                                  <p:par>
                                    <p:cTn id="72" presetID="55" presetClass="entr" presetSubtype="0" fill="hold" grpId="0" nodeType="withEffect">
                                      <p:stCondLst>
                                        <p:cond delay="1700"/>
                                      </p:stCondLst>
                                      <p:childTnLst>
                                        <p:set>
                                          <p:cBhvr>
                                            <p:cTn id="73" dur="1" fill="hold">
                                              <p:stCondLst>
                                                <p:cond delay="0"/>
                                              </p:stCondLst>
                                            </p:cTn>
                                            <p:tgtEl>
                                              <p:spTgt spid="131"/>
                                            </p:tgtEl>
                                            <p:attrNameLst>
                                              <p:attrName>style.visibility</p:attrName>
                                            </p:attrNameLst>
                                          </p:cBhvr>
                                          <p:to>
                                            <p:strVal val="visible"/>
                                          </p:to>
                                        </p:set>
                                        <p:anim calcmode="lin" valueType="num">
                                          <p:cBhvr>
                                            <p:cTn id="74" dur="500" fill="hold"/>
                                            <p:tgtEl>
                                              <p:spTgt spid="131"/>
                                            </p:tgtEl>
                                            <p:attrNameLst>
                                              <p:attrName>ppt_w</p:attrName>
                                            </p:attrNameLst>
                                          </p:cBhvr>
                                          <p:tavLst>
                                            <p:tav tm="0">
                                              <p:val>
                                                <p:strVal val="#ppt_w*0.70"/>
                                              </p:val>
                                            </p:tav>
                                            <p:tav tm="100000">
                                              <p:val>
                                                <p:strVal val="#ppt_w"/>
                                              </p:val>
                                            </p:tav>
                                          </p:tavLst>
                                        </p:anim>
                                        <p:anim calcmode="lin" valueType="num">
                                          <p:cBhvr>
                                            <p:cTn id="75" dur="500" fill="hold"/>
                                            <p:tgtEl>
                                              <p:spTgt spid="131"/>
                                            </p:tgtEl>
                                            <p:attrNameLst>
                                              <p:attrName>ppt_h</p:attrName>
                                            </p:attrNameLst>
                                          </p:cBhvr>
                                          <p:tavLst>
                                            <p:tav tm="0">
                                              <p:val>
                                                <p:strVal val="#ppt_h"/>
                                              </p:val>
                                            </p:tav>
                                            <p:tav tm="100000">
                                              <p:val>
                                                <p:strVal val="#ppt_h"/>
                                              </p:val>
                                            </p:tav>
                                          </p:tavLst>
                                        </p:anim>
                                        <p:animEffect transition="in" filter="fade">
                                          <p:cBhvr>
                                            <p:cTn id="76" dur="500"/>
                                            <p:tgtEl>
                                              <p:spTgt spid="131"/>
                                            </p:tgtEl>
                                          </p:cBhvr>
                                        </p:animEffect>
                                      </p:childTnLst>
                                    </p:cTn>
                                  </p:par>
                                  <p:par>
                                    <p:cTn id="77" presetID="2" presetClass="entr" presetSubtype="8" fill="hold" grpId="0" nodeType="withEffect" p14:presetBounceEnd="60000">
                                      <p:stCondLst>
                                        <p:cond delay="1400"/>
                                      </p:stCondLst>
                                      <p:childTnLst>
                                        <p:set>
                                          <p:cBhvr>
                                            <p:cTn id="78" dur="1" fill="hold">
                                              <p:stCondLst>
                                                <p:cond delay="0"/>
                                              </p:stCondLst>
                                            </p:cTn>
                                            <p:tgtEl>
                                              <p:spTgt spid="134"/>
                                            </p:tgtEl>
                                            <p:attrNameLst>
                                              <p:attrName>style.visibility</p:attrName>
                                            </p:attrNameLst>
                                          </p:cBhvr>
                                          <p:to>
                                            <p:strVal val="visible"/>
                                          </p:to>
                                        </p:set>
                                        <p:anim calcmode="lin" valueType="num" p14:bounceEnd="60000">
                                          <p:cBhvr additive="base">
                                            <p:cTn id="79" dur="500" fill="hold"/>
                                            <p:tgtEl>
                                              <p:spTgt spid="134"/>
                                            </p:tgtEl>
                                            <p:attrNameLst>
                                              <p:attrName>ppt_x</p:attrName>
                                            </p:attrNameLst>
                                          </p:cBhvr>
                                          <p:tavLst>
                                            <p:tav tm="0">
                                              <p:val>
                                                <p:strVal val="0-#ppt_w/2"/>
                                              </p:val>
                                            </p:tav>
                                            <p:tav tm="100000">
                                              <p:val>
                                                <p:strVal val="#ppt_x"/>
                                              </p:val>
                                            </p:tav>
                                          </p:tavLst>
                                        </p:anim>
                                        <p:anim calcmode="lin" valueType="num" p14:bounceEnd="60000">
                                          <p:cBhvr additive="base">
                                            <p:cTn id="80" dur="500" fill="hold"/>
                                            <p:tgtEl>
                                              <p:spTgt spid="134"/>
                                            </p:tgtEl>
                                            <p:attrNameLst>
                                              <p:attrName>ppt_y</p:attrName>
                                            </p:attrNameLst>
                                          </p:cBhvr>
                                          <p:tavLst>
                                            <p:tav tm="0">
                                              <p:val>
                                                <p:strVal val="#ppt_y"/>
                                              </p:val>
                                            </p:tav>
                                            <p:tav tm="100000">
                                              <p:val>
                                                <p:strVal val="#ppt_y"/>
                                              </p:val>
                                            </p:tav>
                                          </p:tavLst>
                                        </p:anim>
                                      </p:childTnLst>
                                    </p:cTn>
                                  </p:par>
                                  <p:par>
                                    <p:cTn id="81" presetID="55" presetClass="entr" presetSubtype="0" fill="hold" grpId="0" nodeType="withEffect">
                                      <p:stCondLst>
                                        <p:cond delay="1700"/>
                                      </p:stCondLst>
                                      <p:childTnLst>
                                        <p:set>
                                          <p:cBhvr>
                                            <p:cTn id="82" dur="1" fill="hold">
                                              <p:stCondLst>
                                                <p:cond delay="0"/>
                                              </p:stCondLst>
                                            </p:cTn>
                                            <p:tgtEl>
                                              <p:spTgt spid="133"/>
                                            </p:tgtEl>
                                            <p:attrNameLst>
                                              <p:attrName>style.visibility</p:attrName>
                                            </p:attrNameLst>
                                          </p:cBhvr>
                                          <p:to>
                                            <p:strVal val="visible"/>
                                          </p:to>
                                        </p:set>
                                        <p:anim calcmode="lin" valueType="num">
                                          <p:cBhvr>
                                            <p:cTn id="83" dur="500" fill="hold"/>
                                            <p:tgtEl>
                                              <p:spTgt spid="133"/>
                                            </p:tgtEl>
                                            <p:attrNameLst>
                                              <p:attrName>ppt_w</p:attrName>
                                            </p:attrNameLst>
                                          </p:cBhvr>
                                          <p:tavLst>
                                            <p:tav tm="0">
                                              <p:val>
                                                <p:strVal val="#ppt_w*0.70"/>
                                              </p:val>
                                            </p:tav>
                                            <p:tav tm="100000">
                                              <p:val>
                                                <p:strVal val="#ppt_w"/>
                                              </p:val>
                                            </p:tav>
                                          </p:tavLst>
                                        </p:anim>
                                        <p:anim calcmode="lin" valueType="num">
                                          <p:cBhvr>
                                            <p:cTn id="84" dur="500" fill="hold"/>
                                            <p:tgtEl>
                                              <p:spTgt spid="133"/>
                                            </p:tgtEl>
                                            <p:attrNameLst>
                                              <p:attrName>ppt_h</p:attrName>
                                            </p:attrNameLst>
                                          </p:cBhvr>
                                          <p:tavLst>
                                            <p:tav tm="0">
                                              <p:val>
                                                <p:strVal val="#ppt_h"/>
                                              </p:val>
                                            </p:tav>
                                            <p:tav tm="100000">
                                              <p:val>
                                                <p:strVal val="#ppt_h"/>
                                              </p:val>
                                            </p:tav>
                                          </p:tavLst>
                                        </p:anim>
                                        <p:animEffect transition="in" filter="fade">
                                          <p:cBhvr>
                                            <p:cTn id="85"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p:bldP spid="117" grpId="0"/>
          <p:bldP spid="118" grpId="0"/>
          <p:bldP spid="119" grpId="0"/>
          <p:bldP spid="125" grpId="0"/>
          <p:bldP spid="126" grpId="0" bldLvl="0" animBg="1"/>
          <p:bldP spid="127" grpId="0"/>
          <p:bldP spid="128" grpId="0" bldLvl="0" animBg="1"/>
          <p:bldP spid="131" grpId="0"/>
          <p:bldP spid="132" grpId="0" bldLvl="0" animBg="1"/>
          <p:bldP spid="133" grpId="0"/>
          <p:bldP spid="13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anim calcmode="lin" valueType="num">
                                          <p:cBhvr>
                                            <p:cTn id="8" dur="500" fill="hold"/>
                                            <p:tgtEl>
                                              <p:spTgt spid="112"/>
                                            </p:tgtEl>
                                            <p:attrNameLst>
                                              <p:attrName>ppt_x</p:attrName>
                                            </p:attrNameLst>
                                          </p:cBhvr>
                                          <p:tavLst>
                                            <p:tav tm="0">
                                              <p:val>
                                                <p:strVal val="#ppt_x"/>
                                              </p:val>
                                            </p:tav>
                                            <p:tav tm="100000">
                                              <p:val>
                                                <p:strVal val="#ppt_x"/>
                                              </p:val>
                                            </p:tav>
                                          </p:tavLst>
                                        </p:anim>
                                        <p:anim calcmode="lin" valueType="num">
                                          <p:cBhvr>
                                            <p:cTn id="9" dur="500" fill="hold"/>
                                            <p:tgtEl>
                                              <p:spTgt spid="112"/>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500"/>
                                      </p:stCondLst>
                                      <p:childTnLst>
                                        <p:set>
                                          <p:cBhvr>
                                            <p:cTn id="11" dur="1" fill="hold">
                                              <p:stCondLst>
                                                <p:cond delay="0"/>
                                              </p:stCondLst>
                                            </p:cTn>
                                            <p:tgtEl>
                                              <p:spTgt spid="115"/>
                                            </p:tgtEl>
                                            <p:attrNameLst>
                                              <p:attrName>style.visibility</p:attrName>
                                            </p:attrNameLst>
                                          </p:cBhvr>
                                          <p:to>
                                            <p:strVal val="visible"/>
                                          </p:to>
                                        </p:set>
                                        <p:anim calcmode="lin" valueType="num">
                                          <p:cBhvr>
                                            <p:cTn id="12" dur="500" fill="hold"/>
                                            <p:tgtEl>
                                              <p:spTgt spid="115"/>
                                            </p:tgtEl>
                                            <p:attrNameLst>
                                              <p:attrName>ppt_w</p:attrName>
                                            </p:attrNameLst>
                                          </p:cBhvr>
                                          <p:tavLst>
                                            <p:tav tm="0">
                                              <p:val>
                                                <p:fltVal val="0"/>
                                              </p:val>
                                            </p:tav>
                                            <p:tav tm="100000">
                                              <p:val>
                                                <p:strVal val="#ppt_w"/>
                                              </p:val>
                                            </p:tav>
                                          </p:tavLst>
                                        </p:anim>
                                        <p:anim calcmode="lin" valueType="num">
                                          <p:cBhvr>
                                            <p:cTn id="13" dur="500" fill="hold"/>
                                            <p:tgtEl>
                                              <p:spTgt spid="115"/>
                                            </p:tgtEl>
                                            <p:attrNameLst>
                                              <p:attrName>ppt_h</p:attrName>
                                            </p:attrNameLst>
                                          </p:cBhvr>
                                          <p:tavLst>
                                            <p:tav tm="0">
                                              <p:val>
                                                <p:fltVal val="0"/>
                                              </p:val>
                                            </p:tav>
                                            <p:tav tm="100000">
                                              <p:val>
                                                <p:strVal val="#ppt_h"/>
                                              </p:val>
                                            </p:tav>
                                          </p:tavLst>
                                        </p:anim>
                                      </p:childTnLst>
                                    </p:cTn>
                                  </p:par>
                                  <p:par>
                                    <p:cTn id="14" presetID="47" presetClass="entr" presetSubtype="0" fill="hold" nodeType="withEffect">
                                      <p:stCondLst>
                                        <p:cond delay="10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anim calcmode="lin" valueType="num">
                                          <p:cBhvr>
                                            <p:cTn id="17" dur="500" fill="hold"/>
                                            <p:tgtEl>
                                              <p:spTgt spid="106"/>
                                            </p:tgtEl>
                                            <p:attrNameLst>
                                              <p:attrName>ppt_x</p:attrName>
                                            </p:attrNameLst>
                                          </p:cBhvr>
                                          <p:tavLst>
                                            <p:tav tm="0">
                                              <p:val>
                                                <p:strVal val="#ppt_x"/>
                                              </p:val>
                                            </p:tav>
                                            <p:tav tm="100000">
                                              <p:val>
                                                <p:strVal val="#ppt_x"/>
                                              </p:val>
                                            </p:tav>
                                          </p:tavLst>
                                        </p:anim>
                                        <p:anim calcmode="lin" valueType="num">
                                          <p:cBhvr>
                                            <p:cTn id="18" dur="500" fill="hold"/>
                                            <p:tgtEl>
                                              <p:spTgt spid="106"/>
                                            </p:tgtEl>
                                            <p:attrNameLst>
                                              <p:attrName>ppt_y</p:attrName>
                                            </p:attrNameLst>
                                          </p:cBhvr>
                                          <p:tavLst>
                                            <p:tav tm="0">
                                              <p:val>
                                                <p:strVal val="#ppt_y-.1"/>
                                              </p:val>
                                            </p:tav>
                                            <p:tav tm="100000">
                                              <p:val>
                                                <p:strVal val="#ppt_y"/>
                                              </p:val>
                                            </p:tav>
                                          </p:tavLst>
                                        </p:anim>
                                      </p:childTnLst>
                                    </p:cTn>
                                  </p:par>
                                  <p:par>
                                    <p:cTn id="19" presetID="23" presetClass="entr" presetSubtype="16" fill="hold" grpId="0" nodeType="withEffect">
                                      <p:stCondLst>
                                        <p:cond delay="600"/>
                                      </p:stCondLst>
                                      <p:childTnLst>
                                        <p:set>
                                          <p:cBhvr>
                                            <p:cTn id="20" dur="1" fill="hold">
                                              <p:stCondLst>
                                                <p:cond delay="0"/>
                                              </p:stCondLst>
                                            </p:cTn>
                                            <p:tgtEl>
                                              <p:spTgt spid="116"/>
                                            </p:tgtEl>
                                            <p:attrNameLst>
                                              <p:attrName>style.visibility</p:attrName>
                                            </p:attrNameLst>
                                          </p:cBhvr>
                                          <p:to>
                                            <p:strVal val="visible"/>
                                          </p:to>
                                        </p:set>
                                        <p:anim calcmode="lin" valueType="num">
                                          <p:cBhvr>
                                            <p:cTn id="21" dur="500" fill="hold"/>
                                            <p:tgtEl>
                                              <p:spTgt spid="116"/>
                                            </p:tgtEl>
                                            <p:attrNameLst>
                                              <p:attrName>ppt_w</p:attrName>
                                            </p:attrNameLst>
                                          </p:cBhvr>
                                          <p:tavLst>
                                            <p:tav tm="0">
                                              <p:val>
                                                <p:fltVal val="0"/>
                                              </p:val>
                                            </p:tav>
                                            <p:tav tm="100000">
                                              <p:val>
                                                <p:strVal val="#ppt_w"/>
                                              </p:val>
                                            </p:tav>
                                          </p:tavLst>
                                        </p:anim>
                                        <p:anim calcmode="lin" valueType="num">
                                          <p:cBhvr>
                                            <p:cTn id="22" dur="500" fill="hold"/>
                                            <p:tgtEl>
                                              <p:spTgt spid="116"/>
                                            </p:tgtEl>
                                            <p:attrNameLst>
                                              <p:attrName>ppt_h</p:attrName>
                                            </p:attrNameLst>
                                          </p:cBhvr>
                                          <p:tavLst>
                                            <p:tav tm="0">
                                              <p:val>
                                                <p:fltVal val="0"/>
                                              </p:val>
                                            </p:tav>
                                            <p:tav tm="100000">
                                              <p:val>
                                                <p:strVal val="#ppt_h"/>
                                              </p:val>
                                            </p:tav>
                                          </p:tavLst>
                                        </p:anim>
                                      </p:childTnLst>
                                    </p:cTn>
                                  </p:par>
                                  <p:par>
                                    <p:cTn id="23" presetID="47" presetClass="entr" presetSubtype="0" fill="hold" nodeType="withEffect">
                                      <p:stCondLst>
                                        <p:cond delay="2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anim calcmode="lin" valueType="num">
                                          <p:cBhvr>
                                            <p:cTn id="26" dur="500" fill="hold"/>
                                            <p:tgtEl>
                                              <p:spTgt spid="109"/>
                                            </p:tgtEl>
                                            <p:attrNameLst>
                                              <p:attrName>ppt_x</p:attrName>
                                            </p:attrNameLst>
                                          </p:cBhvr>
                                          <p:tavLst>
                                            <p:tav tm="0">
                                              <p:val>
                                                <p:strVal val="#ppt_x"/>
                                              </p:val>
                                            </p:tav>
                                            <p:tav tm="100000">
                                              <p:val>
                                                <p:strVal val="#ppt_x"/>
                                              </p:val>
                                            </p:tav>
                                          </p:tavLst>
                                        </p:anim>
                                        <p:anim calcmode="lin" valueType="num">
                                          <p:cBhvr>
                                            <p:cTn id="27" dur="500" fill="hold"/>
                                            <p:tgtEl>
                                              <p:spTgt spid="109"/>
                                            </p:tgtEl>
                                            <p:attrNameLst>
                                              <p:attrName>ppt_y</p:attrName>
                                            </p:attrNameLst>
                                          </p:cBhvr>
                                          <p:tavLst>
                                            <p:tav tm="0">
                                              <p:val>
                                                <p:strVal val="#ppt_y-.1"/>
                                              </p:val>
                                            </p:tav>
                                            <p:tav tm="100000">
                                              <p:val>
                                                <p:strVal val="#ppt_y"/>
                                              </p:val>
                                            </p:tav>
                                          </p:tavLst>
                                        </p:anim>
                                      </p:childTnLst>
                                    </p:cTn>
                                  </p:par>
                                  <p:par>
                                    <p:cTn id="28" presetID="23" presetClass="entr" presetSubtype="16" fill="hold" grpId="0" nodeType="withEffect">
                                      <p:stCondLst>
                                        <p:cond delay="700"/>
                                      </p:stCondLst>
                                      <p:childTnLst>
                                        <p:set>
                                          <p:cBhvr>
                                            <p:cTn id="29" dur="1" fill="hold">
                                              <p:stCondLst>
                                                <p:cond delay="0"/>
                                              </p:stCondLst>
                                            </p:cTn>
                                            <p:tgtEl>
                                              <p:spTgt spid="119"/>
                                            </p:tgtEl>
                                            <p:attrNameLst>
                                              <p:attrName>style.visibility</p:attrName>
                                            </p:attrNameLst>
                                          </p:cBhvr>
                                          <p:to>
                                            <p:strVal val="visible"/>
                                          </p:to>
                                        </p:set>
                                        <p:anim calcmode="lin" valueType="num">
                                          <p:cBhvr>
                                            <p:cTn id="30" dur="500" fill="hold"/>
                                            <p:tgtEl>
                                              <p:spTgt spid="119"/>
                                            </p:tgtEl>
                                            <p:attrNameLst>
                                              <p:attrName>ppt_w</p:attrName>
                                            </p:attrNameLst>
                                          </p:cBhvr>
                                          <p:tavLst>
                                            <p:tav tm="0">
                                              <p:val>
                                                <p:fltVal val="0"/>
                                              </p:val>
                                            </p:tav>
                                            <p:tav tm="100000">
                                              <p:val>
                                                <p:strVal val="#ppt_w"/>
                                              </p:val>
                                            </p:tav>
                                          </p:tavLst>
                                        </p:anim>
                                        <p:anim calcmode="lin" valueType="num">
                                          <p:cBhvr>
                                            <p:cTn id="31" dur="500" fill="hold"/>
                                            <p:tgtEl>
                                              <p:spTgt spid="119"/>
                                            </p:tgtEl>
                                            <p:attrNameLst>
                                              <p:attrName>ppt_h</p:attrName>
                                            </p:attrNameLst>
                                          </p:cBhvr>
                                          <p:tavLst>
                                            <p:tav tm="0">
                                              <p:val>
                                                <p:fltVal val="0"/>
                                              </p:val>
                                            </p:tav>
                                            <p:tav tm="100000">
                                              <p:val>
                                                <p:strVal val="#ppt_h"/>
                                              </p:val>
                                            </p:tav>
                                          </p:tavLst>
                                        </p:anim>
                                      </p:childTnLst>
                                    </p:cTn>
                                  </p:par>
                                  <p:par>
                                    <p:cTn id="32" presetID="47" presetClass="entr" presetSubtype="0" fill="hold" nodeType="withEffect">
                                      <p:stCondLst>
                                        <p:cond delay="30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anim calcmode="lin" valueType="num">
                                          <p:cBhvr>
                                            <p:cTn id="35" dur="500" fill="hold"/>
                                            <p:tgtEl>
                                              <p:spTgt spid="100"/>
                                            </p:tgtEl>
                                            <p:attrNameLst>
                                              <p:attrName>ppt_x</p:attrName>
                                            </p:attrNameLst>
                                          </p:cBhvr>
                                          <p:tavLst>
                                            <p:tav tm="0">
                                              <p:val>
                                                <p:strVal val="#ppt_x"/>
                                              </p:val>
                                            </p:tav>
                                            <p:tav tm="100000">
                                              <p:val>
                                                <p:strVal val="#ppt_x"/>
                                              </p:val>
                                            </p:tav>
                                          </p:tavLst>
                                        </p:anim>
                                        <p:anim calcmode="lin" valueType="num">
                                          <p:cBhvr>
                                            <p:cTn id="36" dur="500" fill="hold"/>
                                            <p:tgtEl>
                                              <p:spTgt spid="100"/>
                                            </p:tgtEl>
                                            <p:attrNameLst>
                                              <p:attrName>ppt_y</p:attrName>
                                            </p:attrNameLst>
                                          </p:cBhvr>
                                          <p:tavLst>
                                            <p:tav tm="0">
                                              <p:val>
                                                <p:strVal val="#ppt_y-.1"/>
                                              </p:val>
                                            </p:tav>
                                            <p:tav tm="100000">
                                              <p:val>
                                                <p:strVal val="#ppt_y"/>
                                              </p:val>
                                            </p:tav>
                                          </p:tavLst>
                                        </p:anim>
                                      </p:childTnLst>
                                    </p:cTn>
                                  </p:par>
                                  <p:par>
                                    <p:cTn id="37" presetID="23" presetClass="entr" presetSubtype="16" fill="hold" grpId="0" nodeType="withEffect">
                                      <p:stCondLst>
                                        <p:cond delay="800"/>
                                      </p:stCondLst>
                                      <p:childTnLst>
                                        <p:set>
                                          <p:cBhvr>
                                            <p:cTn id="38" dur="1" fill="hold">
                                              <p:stCondLst>
                                                <p:cond delay="0"/>
                                              </p:stCondLst>
                                            </p:cTn>
                                            <p:tgtEl>
                                              <p:spTgt spid="117"/>
                                            </p:tgtEl>
                                            <p:attrNameLst>
                                              <p:attrName>style.visibility</p:attrName>
                                            </p:attrNameLst>
                                          </p:cBhvr>
                                          <p:to>
                                            <p:strVal val="visible"/>
                                          </p:to>
                                        </p:set>
                                        <p:anim calcmode="lin" valueType="num">
                                          <p:cBhvr>
                                            <p:cTn id="39" dur="500" fill="hold"/>
                                            <p:tgtEl>
                                              <p:spTgt spid="117"/>
                                            </p:tgtEl>
                                            <p:attrNameLst>
                                              <p:attrName>ppt_w</p:attrName>
                                            </p:attrNameLst>
                                          </p:cBhvr>
                                          <p:tavLst>
                                            <p:tav tm="0">
                                              <p:val>
                                                <p:fltVal val="0"/>
                                              </p:val>
                                            </p:tav>
                                            <p:tav tm="100000">
                                              <p:val>
                                                <p:strVal val="#ppt_w"/>
                                              </p:val>
                                            </p:tav>
                                          </p:tavLst>
                                        </p:anim>
                                        <p:anim calcmode="lin" valueType="num">
                                          <p:cBhvr>
                                            <p:cTn id="40" dur="500" fill="hold"/>
                                            <p:tgtEl>
                                              <p:spTgt spid="117"/>
                                            </p:tgtEl>
                                            <p:attrNameLst>
                                              <p:attrName>ppt_h</p:attrName>
                                            </p:attrNameLst>
                                          </p:cBhvr>
                                          <p:tavLst>
                                            <p:tav tm="0">
                                              <p:val>
                                                <p:fltVal val="0"/>
                                              </p:val>
                                            </p:tav>
                                            <p:tav tm="100000">
                                              <p:val>
                                                <p:strVal val="#ppt_h"/>
                                              </p:val>
                                            </p:tav>
                                          </p:tavLst>
                                        </p:anim>
                                      </p:childTnLst>
                                    </p:cTn>
                                  </p:par>
                                  <p:par>
                                    <p:cTn id="41" presetID="47" presetClass="entr" presetSubtype="0" fill="hold" nodeType="withEffect">
                                      <p:stCondLst>
                                        <p:cond delay="4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anim calcmode="lin" valueType="num">
                                          <p:cBhvr>
                                            <p:cTn id="44" dur="500" fill="hold"/>
                                            <p:tgtEl>
                                              <p:spTgt spid="103"/>
                                            </p:tgtEl>
                                            <p:attrNameLst>
                                              <p:attrName>ppt_x</p:attrName>
                                            </p:attrNameLst>
                                          </p:cBhvr>
                                          <p:tavLst>
                                            <p:tav tm="0">
                                              <p:val>
                                                <p:strVal val="#ppt_x"/>
                                              </p:val>
                                            </p:tav>
                                            <p:tav tm="100000">
                                              <p:val>
                                                <p:strVal val="#ppt_x"/>
                                              </p:val>
                                            </p:tav>
                                          </p:tavLst>
                                        </p:anim>
                                        <p:anim calcmode="lin" valueType="num">
                                          <p:cBhvr>
                                            <p:cTn id="45" dur="500" fill="hold"/>
                                            <p:tgtEl>
                                              <p:spTgt spid="103"/>
                                            </p:tgtEl>
                                            <p:attrNameLst>
                                              <p:attrName>ppt_y</p:attrName>
                                            </p:attrNameLst>
                                          </p:cBhvr>
                                          <p:tavLst>
                                            <p:tav tm="0">
                                              <p:val>
                                                <p:strVal val="#ppt_y-.1"/>
                                              </p:val>
                                            </p:tav>
                                            <p:tav tm="100000">
                                              <p:val>
                                                <p:strVal val="#ppt_y"/>
                                              </p:val>
                                            </p:tav>
                                          </p:tavLst>
                                        </p:anim>
                                      </p:childTnLst>
                                    </p:cTn>
                                  </p:par>
                                  <p:par>
                                    <p:cTn id="46" presetID="23" presetClass="entr" presetSubtype="16" fill="hold" grpId="0" nodeType="withEffect">
                                      <p:stCondLst>
                                        <p:cond delay="900"/>
                                      </p:stCondLst>
                                      <p:childTnLst>
                                        <p:set>
                                          <p:cBhvr>
                                            <p:cTn id="47" dur="1" fill="hold">
                                              <p:stCondLst>
                                                <p:cond delay="0"/>
                                              </p:stCondLst>
                                            </p:cTn>
                                            <p:tgtEl>
                                              <p:spTgt spid="118"/>
                                            </p:tgtEl>
                                            <p:attrNameLst>
                                              <p:attrName>style.visibility</p:attrName>
                                            </p:attrNameLst>
                                          </p:cBhvr>
                                          <p:to>
                                            <p:strVal val="visible"/>
                                          </p:to>
                                        </p:set>
                                        <p:anim calcmode="lin" valueType="num">
                                          <p:cBhvr>
                                            <p:cTn id="48" dur="500" fill="hold"/>
                                            <p:tgtEl>
                                              <p:spTgt spid="118"/>
                                            </p:tgtEl>
                                            <p:attrNameLst>
                                              <p:attrName>ppt_w</p:attrName>
                                            </p:attrNameLst>
                                          </p:cBhvr>
                                          <p:tavLst>
                                            <p:tav tm="0">
                                              <p:val>
                                                <p:fltVal val="0"/>
                                              </p:val>
                                            </p:tav>
                                            <p:tav tm="100000">
                                              <p:val>
                                                <p:strVal val="#ppt_w"/>
                                              </p:val>
                                            </p:tav>
                                          </p:tavLst>
                                        </p:anim>
                                        <p:anim calcmode="lin" valueType="num">
                                          <p:cBhvr>
                                            <p:cTn id="49" dur="500" fill="hold"/>
                                            <p:tgtEl>
                                              <p:spTgt spid="118"/>
                                            </p:tgtEl>
                                            <p:attrNameLst>
                                              <p:attrName>ppt_h</p:attrName>
                                            </p:attrNameLst>
                                          </p:cBhvr>
                                          <p:tavLst>
                                            <p:tav tm="0">
                                              <p:val>
                                                <p:fltVal val="0"/>
                                              </p:val>
                                            </p:tav>
                                            <p:tav tm="100000">
                                              <p:val>
                                                <p:strVal val="#ppt_h"/>
                                              </p:val>
                                            </p:tav>
                                          </p:tavLst>
                                        </p:anim>
                                      </p:childTnLst>
                                    </p:cTn>
                                  </p:par>
                                  <p:par>
                                    <p:cTn id="50" presetID="2" presetClass="entr" presetSubtype="2" fill="hold" grpId="0" nodeType="withEffect">
                                      <p:stCondLst>
                                        <p:cond delay="1400"/>
                                      </p:stCondLst>
                                      <p:childTnLst>
                                        <p:set>
                                          <p:cBhvr>
                                            <p:cTn id="51" dur="1" fill="hold">
                                              <p:stCondLst>
                                                <p:cond delay="0"/>
                                              </p:stCondLst>
                                            </p:cTn>
                                            <p:tgtEl>
                                              <p:spTgt spid="126"/>
                                            </p:tgtEl>
                                            <p:attrNameLst>
                                              <p:attrName>style.visibility</p:attrName>
                                            </p:attrNameLst>
                                          </p:cBhvr>
                                          <p:to>
                                            <p:strVal val="visible"/>
                                          </p:to>
                                        </p:set>
                                        <p:anim calcmode="lin" valueType="num">
                                          <p:cBhvr additive="base">
                                            <p:cTn id="52" dur="500" fill="hold"/>
                                            <p:tgtEl>
                                              <p:spTgt spid="126"/>
                                            </p:tgtEl>
                                            <p:attrNameLst>
                                              <p:attrName>ppt_x</p:attrName>
                                            </p:attrNameLst>
                                          </p:cBhvr>
                                          <p:tavLst>
                                            <p:tav tm="0">
                                              <p:val>
                                                <p:strVal val="1+#ppt_w/2"/>
                                              </p:val>
                                            </p:tav>
                                            <p:tav tm="100000">
                                              <p:val>
                                                <p:strVal val="#ppt_x"/>
                                              </p:val>
                                            </p:tav>
                                          </p:tavLst>
                                        </p:anim>
                                        <p:anim calcmode="lin" valueType="num">
                                          <p:cBhvr additive="base">
                                            <p:cTn id="53" dur="500" fill="hold"/>
                                            <p:tgtEl>
                                              <p:spTgt spid="126"/>
                                            </p:tgtEl>
                                            <p:attrNameLst>
                                              <p:attrName>ppt_y</p:attrName>
                                            </p:attrNameLst>
                                          </p:cBhvr>
                                          <p:tavLst>
                                            <p:tav tm="0">
                                              <p:val>
                                                <p:strVal val="#ppt_y"/>
                                              </p:val>
                                            </p:tav>
                                            <p:tav tm="100000">
                                              <p:val>
                                                <p:strVal val="#ppt_y"/>
                                              </p:val>
                                            </p:tav>
                                          </p:tavLst>
                                        </p:anim>
                                      </p:childTnLst>
                                    </p:cTn>
                                  </p:par>
                                  <p:par>
                                    <p:cTn id="54" presetID="55" presetClass="entr" presetSubtype="0" fill="hold" grpId="0" nodeType="withEffect">
                                      <p:stCondLst>
                                        <p:cond delay="1700"/>
                                      </p:stCondLst>
                                      <p:childTnLst>
                                        <p:set>
                                          <p:cBhvr>
                                            <p:cTn id="55" dur="1" fill="hold">
                                              <p:stCondLst>
                                                <p:cond delay="0"/>
                                              </p:stCondLst>
                                            </p:cTn>
                                            <p:tgtEl>
                                              <p:spTgt spid="125"/>
                                            </p:tgtEl>
                                            <p:attrNameLst>
                                              <p:attrName>style.visibility</p:attrName>
                                            </p:attrNameLst>
                                          </p:cBhvr>
                                          <p:to>
                                            <p:strVal val="visible"/>
                                          </p:to>
                                        </p:set>
                                        <p:anim calcmode="lin" valueType="num">
                                          <p:cBhvr>
                                            <p:cTn id="56" dur="500" fill="hold"/>
                                            <p:tgtEl>
                                              <p:spTgt spid="125"/>
                                            </p:tgtEl>
                                            <p:attrNameLst>
                                              <p:attrName>ppt_w</p:attrName>
                                            </p:attrNameLst>
                                          </p:cBhvr>
                                          <p:tavLst>
                                            <p:tav tm="0">
                                              <p:val>
                                                <p:strVal val="#ppt_w*0.70"/>
                                              </p:val>
                                            </p:tav>
                                            <p:tav tm="100000">
                                              <p:val>
                                                <p:strVal val="#ppt_w"/>
                                              </p:val>
                                            </p:tav>
                                          </p:tavLst>
                                        </p:anim>
                                        <p:anim calcmode="lin" valueType="num">
                                          <p:cBhvr>
                                            <p:cTn id="57" dur="500" fill="hold"/>
                                            <p:tgtEl>
                                              <p:spTgt spid="125"/>
                                            </p:tgtEl>
                                            <p:attrNameLst>
                                              <p:attrName>ppt_h</p:attrName>
                                            </p:attrNameLst>
                                          </p:cBhvr>
                                          <p:tavLst>
                                            <p:tav tm="0">
                                              <p:val>
                                                <p:strVal val="#ppt_h"/>
                                              </p:val>
                                            </p:tav>
                                            <p:tav tm="100000">
                                              <p:val>
                                                <p:strVal val="#ppt_h"/>
                                              </p:val>
                                            </p:tav>
                                          </p:tavLst>
                                        </p:anim>
                                        <p:animEffect transition="in" filter="fade">
                                          <p:cBhvr>
                                            <p:cTn id="58" dur="500"/>
                                            <p:tgtEl>
                                              <p:spTgt spid="125"/>
                                            </p:tgtEl>
                                          </p:cBhvr>
                                        </p:animEffect>
                                      </p:childTnLst>
                                    </p:cTn>
                                  </p:par>
                                  <p:par>
                                    <p:cTn id="59" presetID="2" presetClass="entr" presetSubtype="2" fill="hold" grpId="0" nodeType="withEffect">
                                      <p:stCondLst>
                                        <p:cond delay="1400"/>
                                      </p:stCondLst>
                                      <p:childTnLst>
                                        <p:set>
                                          <p:cBhvr>
                                            <p:cTn id="60" dur="1" fill="hold">
                                              <p:stCondLst>
                                                <p:cond delay="0"/>
                                              </p:stCondLst>
                                            </p:cTn>
                                            <p:tgtEl>
                                              <p:spTgt spid="128"/>
                                            </p:tgtEl>
                                            <p:attrNameLst>
                                              <p:attrName>style.visibility</p:attrName>
                                            </p:attrNameLst>
                                          </p:cBhvr>
                                          <p:to>
                                            <p:strVal val="visible"/>
                                          </p:to>
                                        </p:set>
                                        <p:anim calcmode="lin" valueType="num">
                                          <p:cBhvr additive="base">
                                            <p:cTn id="61" dur="500" fill="hold"/>
                                            <p:tgtEl>
                                              <p:spTgt spid="128"/>
                                            </p:tgtEl>
                                            <p:attrNameLst>
                                              <p:attrName>ppt_x</p:attrName>
                                            </p:attrNameLst>
                                          </p:cBhvr>
                                          <p:tavLst>
                                            <p:tav tm="0">
                                              <p:val>
                                                <p:strVal val="1+#ppt_w/2"/>
                                              </p:val>
                                            </p:tav>
                                            <p:tav tm="100000">
                                              <p:val>
                                                <p:strVal val="#ppt_x"/>
                                              </p:val>
                                            </p:tav>
                                          </p:tavLst>
                                        </p:anim>
                                        <p:anim calcmode="lin" valueType="num">
                                          <p:cBhvr additive="base">
                                            <p:cTn id="62" dur="500" fill="hold"/>
                                            <p:tgtEl>
                                              <p:spTgt spid="128"/>
                                            </p:tgtEl>
                                            <p:attrNameLst>
                                              <p:attrName>ppt_y</p:attrName>
                                            </p:attrNameLst>
                                          </p:cBhvr>
                                          <p:tavLst>
                                            <p:tav tm="0">
                                              <p:val>
                                                <p:strVal val="#ppt_y"/>
                                              </p:val>
                                            </p:tav>
                                            <p:tav tm="100000">
                                              <p:val>
                                                <p:strVal val="#ppt_y"/>
                                              </p:val>
                                            </p:tav>
                                          </p:tavLst>
                                        </p:anim>
                                      </p:childTnLst>
                                    </p:cTn>
                                  </p:par>
                                  <p:par>
                                    <p:cTn id="63" presetID="55" presetClass="entr" presetSubtype="0" fill="hold" grpId="0" nodeType="withEffect">
                                      <p:stCondLst>
                                        <p:cond delay="1700"/>
                                      </p:stCondLst>
                                      <p:childTnLst>
                                        <p:set>
                                          <p:cBhvr>
                                            <p:cTn id="64" dur="1" fill="hold">
                                              <p:stCondLst>
                                                <p:cond delay="0"/>
                                              </p:stCondLst>
                                            </p:cTn>
                                            <p:tgtEl>
                                              <p:spTgt spid="127"/>
                                            </p:tgtEl>
                                            <p:attrNameLst>
                                              <p:attrName>style.visibility</p:attrName>
                                            </p:attrNameLst>
                                          </p:cBhvr>
                                          <p:to>
                                            <p:strVal val="visible"/>
                                          </p:to>
                                        </p:set>
                                        <p:anim calcmode="lin" valueType="num">
                                          <p:cBhvr>
                                            <p:cTn id="65" dur="500" fill="hold"/>
                                            <p:tgtEl>
                                              <p:spTgt spid="127"/>
                                            </p:tgtEl>
                                            <p:attrNameLst>
                                              <p:attrName>ppt_w</p:attrName>
                                            </p:attrNameLst>
                                          </p:cBhvr>
                                          <p:tavLst>
                                            <p:tav tm="0">
                                              <p:val>
                                                <p:strVal val="#ppt_w*0.70"/>
                                              </p:val>
                                            </p:tav>
                                            <p:tav tm="100000">
                                              <p:val>
                                                <p:strVal val="#ppt_w"/>
                                              </p:val>
                                            </p:tav>
                                          </p:tavLst>
                                        </p:anim>
                                        <p:anim calcmode="lin" valueType="num">
                                          <p:cBhvr>
                                            <p:cTn id="66" dur="500" fill="hold"/>
                                            <p:tgtEl>
                                              <p:spTgt spid="127"/>
                                            </p:tgtEl>
                                            <p:attrNameLst>
                                              <p:attrName>ppt_h</p:attrName>
                                            </p:attrNameLst>
                                          </p:cBhvr>
                                          <p:tavLst>
                                            <p:tav tm="0">
                                              <p:val>
                                                <p:strVal val="#ppt_h"/>
                                              </p:val>
                                            </p:tav>
                                            <p:tav tm="100000">
                                              <p:val>
                                                <p:strVal val="#ppt_h"/>
                                              </p:val>
                                            </p:tav>
                                          </p:tavLst>
                                        </p:anim>
                                        <p:animEffect transition="in" filter="fade">
                                          <p:cBhvr>
                                            <p:cTn id="67" dur="500"/>
                                            <p:tgtEl>
                                              <p:spTgt spid="127"/>
                                            </p:tgtEl>
                                          </p:cBhvr>
                                        </p:animEffect>
                                      </p:childTnLst>
                                    </p:cTn>
                                  </p:par>
                                  <p:par>
                                    <p:cTn id="68" presetID="2" presetClass="entr" presetSubtype="8" fill="hold" grpId="0" nodeType="withEffect">
                                      <p:stCondLst>
                                        <p:cond delay="1400"/>
                                      </p:stCondLst>
                                      <p:childTnLst>
                                        <p:set>
                                          <p:cBhvr>
                                            <p:cTn id="69" dur="1" fill="hold">
                                              <p:stCondLst>
                                                <p:cond delay="0"/>
                                              </p:stCondLst>
                                            </p:cTn>
                                            <p:tgtEl>
                                              <p:spTgt spid="132"/>
                                            </p:tgtEl>
                                            <p:attrNameLst>
                                              <p:attrName>style.visibility</p:attrName>
                                            </p:attrNameLst>
                                          </p:cBhvr>
                                          <p:to>
                                            <p:strVal val="visible"/>
                                          </p:to>
                                        </p:set>
                                        <p:anim calcmode="lin" valueType="num">
                                          <p:cBhvr additive="base">
                                            <p:cTn id="70" dur="500" fill="hold"/>
                                            <p:tgtEl>
                                              <p:spTgt spid="132"/>
                                            </p:tgtEl>
                                            <p:attrNameLst>
                                              <p:attrName>ppt_x</p:attrName>
                                            </p:attrNameLst>
                                          </p:cBhvr>
                                          <p:tavLst>
                                            <p:tav tm="0">
                                              <p:val>
                                                <p:strVal val="0-#ppt_w/2"/>
                                              </p:val>
                                            </p:tav>
                                            <p:tav tm="100000">
                                              <p:val>
                                                <p:strVal val="#ppt_x"/>
                                              </p:val>
                                            </p:tav>
                                          </p:tavLst>
                                        </p:anim>
                                        <p:anim calcmode="lin" valueType="num">
                                          <p:cBhvr additive="base">
                                            <p:cTn id="71" dur="500" fill="hold"/>
                                            <p:tgtEl>
                                              <p:spTgt spid="132"/>
                                            </p:tgtEl>
                                            <p:attrNameLst>
                                              <p:attrName>ppt_y</p:attrName>
                                            </p:attrNameLst>
                                          </p:cBhvr>
                                          <p:tavLst>
                                            <p:tav tm="0">
                                              <p:val>
                                                <p:strVal val="#ppt_y"/>
                                              </p:val>
                                            </p:tav>
                                            <p:tav tm="100000">
                                              <p:val>
                                                <p:strVal val="#ppt_y"/>
                                              </p:val>
                                            </p:tav>
                                          </p:tavLst>
                                        </p:anim>
                                      </p:childTnLst>
                                    </p:cTn>
                                  </p:par>
                                  <p:par>
                                    <p:cTn id="72" presetID="55" presetClass="entr" presetSubtype="0" fill="hold" grpId="0" nodeType="withEffect">
                                      <p:stCondLst>
                                        <p:cond delay="1700"/>
                                      </p:stCondLst>
                                      <p:childTnLst>
                                        <p:set>
                                          <p:cBhvr>
                                            <p:cTn id="73" dur="1" fill="hold">
                                              <p:stCondLst>
                                                <p:cond delay="0"/>
                                              </p:stCondLst>
                                            </p:cTn>
                                            <p:tgtEl>
                                              <p:spTgt spid="131"/>
                                            </p:tgtEl>
                                            <p:attrNameLst>
                                              <p:attrName>style.visibility</p:attrName>
                                            </p:attrNameLst>
                                          </p:cBhvr>
                                          <p:to>
                                            <p:strVal val="visible"/>
                                          </p:to>
                                        </p:set>
                                        <p:anim calcmode="lin" valueType="num">
                                          <p:cBhvr>
                                            <p:cTn id="74" dur="500" fill="hold"/>
                                            <p:tgtEl>
                                              <p:spTgt spid="131"/>
                                            </p:tgtEl>
                                            <p:attrNameLst>
                                              <p:attrName>ppt_w</p:attrName>
                                            </p:attrNameLst>
                                          </p:cBhvr>
                                          <p:tavLst>
                                            <p:tav tm="0">
                                              <p:val>
                                                <p:strVal val="#ppt_w*0.70"/>
                                              </p:val>
                                            </p:tav>
                                            <p:tav tm="100000">
                                              <p:val>
                                                <p:strVal val="#ppt_w"/>
                                              </p:val>
                                            </p:tav>
                                          </p:tavLst>
                                        </p:anim>
                                        <p:anim calcmode="lin" valueType="num">
                                          <p:cBhvr>
                                            <p:cTn id="75" dur="500" fill="hold"/>
                                            <p:tgtEl>
                                              <p:spTgt spid="131"/>
                                            </p:tgtEl>
                                            <p:attrNameLst>
                                              <p:attrName>ppt_h</p:attrName>
                                            </p:attrNameLst>
                                          </p:cBhvr>
                                          <p:tavLst>
                                            <p:tav tm="0">
                                              <p:val>
                                                <p:strVal val="#ppt_h"/>
                                              </p:val>
                                            </p:tav>
                                            <p:tav tm="100000">
                                              <p:val>
                                                <p:strVal val="#ppt_h"/>
                                              </p:val>
                                            </p:tav>
                                          </p:tavLst>
                                        </p:anim>
                                        <p:animEffect transition="in" filter="fade">
                                          <p:cBhvr>
                                            <p:cTn id="76" dur="500"/>
                                            <p:tgtEl>
                                              <p:spTgt spid="131"/>
                                            </p:tgtEl>
                                          </p:cBhvr>
                                        </p:animEffect>
                                      </p:childTnLst>
                                    </p:cTn>
                                  </p:par>
                                  <p:par>
                                    <p:cTn id="77" presetID="2" presetClass="entr" presetSubtype="8" fill="hold" grpId="0" nodeType="withEffect">
                                      <p:stCondLst>
                                        <p:cond delay="1400"/>
                                      </p:stCondLst>
                                      <p:childTnLst>
                                        <p:set>
                                          <p:cBhvr>
                                            <p:cTn id="78" dur="1" fill="hold">
                                              <p:stCondLst>
                                                <p:cond delay="0"/>
                                              </p:stCondLst>
                                            </p:cTn>
                                            <p:tgtEl>
                                              <p:spTgt spid="134"/>
                                            </p:tgtEl>
                                            <p:attrNameLst>
                                              <p:attrName>style.visibility</p:attrName>
                                            </p:attrNameLst>
                                          </p:cBhvr>
                                          <p:to>
                                            <p:strVal val="visible"/>
                                          </p:to>
                                        </p:set>
                                        <p:anim calcmode="lin" valueType="num">
                                          <p:cBhvr additive="base">
                                            <p:cTn id="79" dur="500" fill="hold"/>
                                            <p:tgtEl>
                                              <p:spTgt spid="134"/>
                                            </p:tgtEl>
                                            <p:attrNameLst>
                                              <p:attrName>ppt_x</p:attrName>
                                            </p:attrNameLst>
                                          </p:cBhvr>
                                          <p:tavLst>
                                            <p:tav tm="0">
                                              <p:val>
                                                <p:strVal val="0-#ppt_w/2"/>
                                              </p:val>
                                            </p:tav>
                                            <p:tav tm="100000">
                                              <p:val>
                                                <p:strVal val="#ppt_x"/>
                                              </p:val>
                                            </p:tav>
                                          </p:tavLst>
                                        </p:anim>
                                        <p:anim calcmode="lin" valueType="num">
                                          <p:cBhvr additive="base">
                                            <p:cTn id="80" dur="500" fill="hold"/>
                                            <p:tgtEl>
                                              <p:spTgt spid="134"/>
                                            </p:tgtEl>
                                            <p:attrNameLst>
                                              <p:attrName>ppt_y</p:attrName>
                                            </p:attrNameLst>
                                          </p:cBhvr>
                                          <p:tavLst>
                                            <p:tav tm="0">
                                              <p:val>
                                                <p:strVal val="#ppt_y"/>
                                              </p:val>
                                            </p:tav>
                                            <p:tav tm="100000">
                                              <p:val>
                                                <p:strVal val="#ppt_y"/>
                                              </p:val>
                                            </p:tav>
                                          </p:tavLst>
                                        </p:anim>
                                      </p:childTnLst>
                                    </p:cTn>
                                  </p:par>
                                  <p:par>
                                    <p:cTn id="81" presetID="55" presetClass="entr" presetSubtype="0" fill="hold" grpId="0" nodeType="withEffect">
                                      <p:stCondLst>
                                        <p:cond delay="1700"/>
                                      </p:stCondLst>
                                      <p:childTnLst>
                                        <p:set>
                                          <p:cBhvr>
                                            <p:cTn id="82" dur="1" fill="hold">
                                              <p:stCondLst>
                                                <p:cond delay="0"/>
                                              </p:stCondLst>
                                            </p:cTn>
                                            <p:tgtEl>
                                              <p:spTgt spid="133"/>
                                            </p:tgtEl>
                                            <p:attrNameLst>
                                              <p:attrName>style.visibility</p:attrName>
                                            </p:attrNameLst>
                                          </p:cBhvr>
                                          <p:to>
                                            <p:strVal val="visible"/>
                                          </p:to>
                                        </p:set>
                                        <p:anim calcmode="lin" valueType="num">
                                          <p:cBhvr>
                                            <p:cTn id="83" dur="500" fill="hold"/>
                                            <p:tgtEl>
                                              <p:spTgt spid="133"/>
                                            </p:tgtEl>
                                            <p:attrNameLst>
                                              <p:attrName>ppt_w</p:attrName>
                                            </p:attrNameLst>
                                          </p:cBhvr>
                                          <p:tavLst>
                                            <p:tav tm="0">
                                              <p:val>
                                                <p:strVal val="#ppt_w*0.70"/>
                                              </p:val>
                                            </p:tav>
                                            <p:tav tm="100000">
                                              <p:val>
                                                <p:strVal val="#ppt_w"/>
                                              </p:val>
                                            </p:tav>
                                          </p:tavLst>
                                        </p:anim>
                                        <p:anim calcmode="lin" valueType="num">
                                          <p:cBhvr>
                                            <p:cTn id="84" dur="500" fill="hold"/>
                                            <p:tgtEl>
                                              <p:spTgt spid="133"/>
                                            </p:tgtEl>
                                            <p:attrNameLst>
                                              <p:attrName>ppt_h</p:attrName>
                                            </p:attrNameLst>
                                          </p:cBhvr>
                                          <p:tavLst>
                                            <p:tav tm="0">
                                              <p:val>
                                                <p:strVal val="#ppt_h"/>
                                              </p:val>
                                            </p:tav>
                                            <p:tav tm="100000">
                                              <p:val>
                                                <p:strVal val="#ppt_h"/>
                                              </p:val>
                                            </p:tav>
                                          </p:tavLst>
                                        </p:anim>
                                        <p:animEffect transition="in" filter="fade">
                                          <p:cBhvr>
                                            <p:cTn id="85"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p:bldP spid="117" grpId="0"/>
          <p:bldP spid="118" grpId="0"/>
          <p:bldP spid="119" grpId="0"/>
          <p:bldP spid="125" grpId="0"/>
          <p:bldP spid="126" grpId="0" bldLvl="0" animBg="1"/>
          <p:bldP spid="127" grpId="0"/>
          <p:bldP spid="128" grpId="0" bldLvl="0" animBg="1"/>
          <p:bldP spid="131" grpId="0"/>
          <p:bldP spid="132" grpId="0" bldLvl="0" animBg="1"/>
          <p:bldP spid="133" grpId="0"/>
          <p:bldP spid="134" grpId="0" bldLvl="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786464" y="1313009"/>
            <a:ext cx="1547483" cy="2657181"/>
          </a:xfrm>
          <a:prstGeom prst="roundRect">
            <a:avLst>
              <a:gd name="adj" fmla="val 5331"/>
            </a:avLst>
          </a:prstGeom>
          <a:gradFill>
            <a:gsLst>
              <a:gs pos="0">
                <a:srgbClr val="9EE256"/>
              </a:gs>
              <a:gs pos="100000">
                <a:srgbClr val="52762D"/>
              </a:gs>
            </a:gsLst>
            <a:lin scaled="0"/>
          </a:gradFill>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1200" dirty="0">
              <a:ln w="6350">
                <a:noFill/>
              </a:ln>
              <a:solidFill>
                <a:schemeClr val="bg1"/>
              </a:solidFill>
              <a:latin typeface="Impact" panose="020B0806030902050204" pitchFamily="34" charset="0"/>
              <a:ea typeface="Microsoft YaHei" panose="020B0503020204020204" pitchFamily="34" charset="-122"/>
            </a:endParaRPr>
          </a:p>
        </p:txBody>
      </p:sp>
      <p:sp>
        <p:nvSpPr>
          <p:cNvPr id="72" name="Rectangle 21"/>
          <p:cNvSpPr>
            <a:spLocks noChangeArrowheads="1"/>
          </p:cNvSpPr>
          <p:nvPr/>
        </p:nvSpPr>
        <p:spPr bwMode="auto">
          <a:xfrm>
            <a:off x="951230" y="1513205"/>
            <a:ext cx="1218565" cy="208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gn="ctr" fontAlgn="base">
              <a:spcBef>
                <a:spcPct val="0"/>
              </a:spcBef>
              <a:spcAft>
                <a:spcPct val="0"/>
              </a:spcAft>
            </a:pPr>
            <a:r>
              <a:rPr lang="zh-CN" altLang="zh-CN" sz="1000" b="1" dirty="0">
                <a:solidFill>
                  <a:schemeClr val="bg1"/>
                </a:solidFill>
                <a:latin typeface="Arial" panose="020B0604020202020204" pitchFamily="34" charset="0"/>
                <a:ea typeface="Microsoft YaHei" panose="020B0503020204020204" pitchFamily="34" charset="-122"/>
              </a:rPr>
              <a:t>Database Management System</a:t>
            </a:r>
            <a:r>
              <a:rPr lang="zh-CN" altLang="zh-CN" sz="1000" dirty="0">
                <a:solidFill>
                  <a:schemeClr val="bg1"/>
                </a:solidFill>
                <a:latin typeface="Arial" panose="020B0604020202020204" pitchFamily="34" charset="0"/>
                <a:ea typeface="Microsoft YaHei" panose="020B0503020204020204" pitchFamily="34" charset="-122"/>
              </a:rPr>
              <a:t> (DBMS): is a computer based system that is used to store, manipulate</a:t>
            </a:r>
            <a:endParaRPr lang="zh-CN" altLang="zh-CN" sz="1000" dirty="0">
              <a:solidFill>
                <a:schemeClr val="bg1"/>
              </a:solidFill>
              <a:latin typeface="Arial" panose="020B0604020202020204" pitchFamily="34" charset="0"/>
              <a:ea typeface="Microsoft YaHei" panose="020B0503020204020204" pitchFamily="34" charset="-122"/>
            </a:endParaRPr>
          </a:p>
          <a:p>
            <a:pPr algn="ctr" fontAlgn="base">
              <a:spcBef>
                <a:spcPct val="0"/>
              </a:spcBef>
              <a:spcAft>
                <a:spcPct val="0"/>
              </a:spcAft>
            </a:pPr>
            <a:r>
              <a:rPr lang="zh-CN" altLang="zh-CN" sz="1000" dirty="0">
                <a:solidFill>
                  <a:schemeClr val="bg1"/>
                </a:solidFill>
                <a:latin typeface="Arial" panose="020B0604020202020204" pitchFamily="34" charset="0"/>
                <a:ea typeface="Microsoft YaHei" panose="020B0503020204020204" pitchFamily="34" charset="-122"/>
              </a:rPr>
              <a:t>and retrieve data.</a:t>
            </a:r>
            <a:endParaRPr lang="zh-CN" altLang="zh-CN" sz="1000" dirty="0">
              <a:solidFill>
                <a:schemeClr val="bg1"/>
              </a:solidFill>
              <a:latin typeface="Arial" panose="020B0604020202020204" pitchFamily="34" charset="0"/>
              <a:ea typeface="Microsoft YaHei" panose="020B0503020204020204" pitchFamily="34" charset="-122"/>
            </a:endParaRPr>
          </a:p>
        </p:txBody>
      </p:sp>
      <p:sp>
        <p:nvSpPr>
          <p:cNvPr id="27" name="圆角矩形 26"/>
          <p:cNvSpPr/>
          <p:nvPr/>
        </p:nvSpPr>
        <p:spPr>
          <a:xfrm>
            <a:off x="312142" y="1313010"/>
            <a:ext cx="396205" cy="396205"/>
          </a:xfrm>
          <a:prstGeom prst="roundRect">
            <a:avLst>
              <a:gd name="adj" fmla="val 18765"/>
            </a:avLst>
          </a:prstGeom>
          <a:solidFill>
            <a:srgbClr val="EA5514"/>
          </a:solidFill>
          <a:ln w="6350">
            <a:solidFill>
              <a:srgbClr val="FCF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n w="6350">
                  <a:noFill/>
                </a:ln>
                <a:solidFill>
                  <a:schemeClr val="bg1"/>
                </a:solidFill>
                <a:latin typeface="Impact" panose="020B0806030902050204" pitchFamily="34" charset="0"/>
                <a:ea typeface="Microsoft YaHei" panose="020B0503020204020204" pitchFamily="34" charset="-122"/>
              </a:rPr>
              <a:t>01</a:t>
            </a:r>
            <a:endParaRPr lang="zh-CN" altLang="en-US" sz="1200" dirty="0">
              <a:ln w="6350">
                <a:noFill/>
              </a:ln>
              <a:solidFill>
                <a:schemeClr val="bg1"/>
              </a:solidFill>
              <a:latin typeface="Impact" panose="020B0806030902050204" pitchFamily="34" charset="0"/>
              <a:ea typeface="Microsoft YaHei" panose="020B0503020204020204" pitchFamily="34" charset="-122"/>
            </a:endParaRPr>
          </a:p>
        </p:txBody>
      </p:sp>
      <p:sp>
        <p:nvSpPr>
          <p:cNvPr id="29" name="圆角矩形 28"/>
          <p:cNvSpPr/>
          <p:nvPr/>
        </p:nvSpPr>
        <p:spPr>
          <a:xfrm>
            <a:off x="2412064" y="1799239"/>
            <a:ext cx="1547483" cy="2657181"/>
          </a:xfrm>
          <a:prstGeom prst="roundRect">
            <a:avLst>
              <a:gd name="adj" fmla="val 4887"/>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n w="6350">
                <a:noFill/>
              </a:ln>
              <a:solidFill>
                <a:srgbClr val="EA5514"/>
              </a:solidFill>
              <a:latin typeface="Impact" panose="020B0806030902050204" pitchFamily="34" charset="0"/>
              <a:ea typeface="Microsoft YaHei" panose="020B0503020204020204" pitchFamily="34" charset="-122"/>
            </a:endParaRPr>
          </a:p>
        </p:txBody>
      </p:sp>
      <p:sp>
        <p:nvSpPr>
          <p:cNvPr id="30" name="Rectangle 21"/>
          <p:cNvSpPr>
            <a:spLocks noChangeArrowheads="1"/>
          </p:cNvSpPr>
          <p:nvPr/>
        </p:nvSpPr>
        <p:spPr bwMode="auto">
          <a:xfrm>
            <a:off x="2576830" y="1978025"/>
            <a:ext cx="1218565" cy="194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gn="ctr" fontAlgn="base">
              <a:spcBef>
                <a:spcPct val="0"/>
              </a:spcBef>
              <a:spcAft>
                <a:spcPct val="0"/>
              </a:spcAft>
            </a:pPr>
            <a:r>
              <a:rPr lang="zh-CN" altLang="zh-CN" sz="1000" b="1" dirty="0">
                <a:solidFill>
                  <a:schemeClr val="tx1">
                    <a:lumMod val="65000"/>
                    <a:lumOff val="35000"/>
                  </a:schemeClr>
                </a:solidFill>
                <a:latin typeface="Arial" panose="020B0604020202020204" pitchFamily="34" charset="0"/>
                <a:ea typeface="Microsoft YaHei" panose="020B0503020204020204" pitchFamily="34" charset="-122"/>
              </a:rPr>
              <a:t>Management Information System</a:t>
            </a:r>
            <a:r>
              <a:rPr lang="zh-CN" altLang="zh-CN" sz="1000" dirty="0">
                <a:solidFill>
                  <a:schemeClr val="tx1">
                    <a:lumMod val="65000"/>
                    <a:lumOff val="35000"/>
                  </a:schemeClr>
                </a:solidFill>
                <a:latin typeface="Arial" panose="020B0604020202020204" pitchFamily="34" charset="0"/>
                <a:ea typeface="Microsoft YaHei" panose="020B0503020204020204" pitchFamily="34" charset="-122"/>
              </a:rPr>
              <a:t>: MIS would have to cater to the following types of information:</a:t>
            </a:r>
            <a:endParaRPr lang="zh-CN" altLang="zh-CN" sz="1000" dirty="0">
              <a:solidFill>
                <a:schemeClr val="tx1">
                  <a:lumMod val="65000"/>
                  <a:lumOff val="35000"/>
                </a:schemeClr>
              </a:solidFill>
              <a:latin typeface="Arial" panose="020B0604020202020204" pitchFamily="34" charset="0"/>
              <a:ea typeface="Microsoft YaHei" panose="020B0503020204020204" pitchFamily="34" charset="-122"/>
            </a:endParaRPr>
          </a:p>
          <a:p>
            <a:pPr algn="ctr" fontAlgn="base">
              <a:spcBef>
                <a:spcPct val="0"/>
              </a:spcBef>
              <a:spcAft>
                <a:spcPct val="0"/>
              </a:spcAft>
            </a:pPr>
            <a:r>
              <a:rPr lang="zh-CN" altLang="zh-CN" sz="1000" dirty="0">
                <a:solidFill>
                  <a:schemeClr val="tx1">
                    <a:lumMod val="65000"/>
                    <a:lumOff val="35000"/>
                  </a:schemeClr>
                </a:solidFill>
                <a:latin typeface="Arial" panose="020B0604020202020204" pitchFamily="34" charset="0"/>
                <a:ea typeface="Microsoft YaHei" panose="020B0503020204020204" pitchFamily="34" charset="-122"/>
              </a:rPr>
              <a:t>Planning Information - Certain standard norms and specifications are used in planning of any activity</a:t>
            </a:r>
            <a:endParaRPr lang="zh-CN" altLang="zh-CN" sz="1000" dirty="0">
              <a:solidFill>
                <a:schemeClr val="tx1">
                  <a:lumMod val="65000"/>
                  <a:lumOff val="35000"/>
                </a:schemeClr>
              </a:solidFill>
              <a:latin typeface="Arial" panose="020B0604020202020204" pitchFamily="34" charset="0"/>
              <a:ea typeface="Microsoft YaHei" panose="020B0503020204020204" pitchFamily="34" charset="-122"/>
            </a:endParaRPr>
          </a:p>
        </p:txBody>
      </p:sp>
      <p:sp>
        <p:nvSpPr>
          <p:cNvPr id="32" name="圆角矩形 31"/>
          <p:cNvSpPr/>
          <p:nvPr/>
        </p:nvSpPr>
        <p:spPr>
          <a:xfrm>
            <a:off x="1937742" y="4060214"/>
            <a:ext cx="396205" cy="396205"/>
          </a:xfrm>
          <a:prstGeom prst="roundRect">
            <a:avLst>
              <a:gd name="adj" fmla="val 18766"/>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6350">
                  <a:noFill/>
                </a:ln>
                <a:solidFill>
                  <a:srgbClr val="EA5514"/>
                </a:solidFill>
                <a:latin typeface="Impact" panose="020B0806030902050204" pitchFamily="34" charset="0"/>
                <a:ea typeface="Microsoft YaHei" panose="020B0503020204020204" pitchFamily="34" charset="-122"/>
              </a:rPr>
              <a:t>02</a:t>
            </a:r>
            <a:endParaRPr lang="zh-CN" altLang="en-US" sz="1200" dirty="0">
              <a:ln w="6350">
                <a:noFill/>
              </a:ln>
              <a:solidFill>
                <a:srgbClr val="EA5514"/>
              </a:solidFill>
              <a:latin typeface="Impact" panose="020B0806030902050204" pitchFamily="34" charset="0"/>
              <a:ea typeface="Microsoft YaHei" panose="020B0503020204020204" pitchFamily="34" charset="-122"/>
            </a:endParaRPr>
          </a:p>
        </p:txBody>
      </p:sp>
      <p:sp>
        <p:nvSpPr>
          <p:cNvPr id="33" name="圆角矩形 32"/>
          <p:cNvSpPr/>
          <p:nvPr/>
        </p:nvSpPr>
        <p:spPr>
          <a:xfrm>
            <a:off x="4024964" y="1313009"/>
            <a:ext cx="1547483" cy="2657181"/>
          </a:xfrm>
          <a:prstGeom prst="roundRect">
            <a:avLst>
              <a:gd name="adj" fmla="val 5331"/>
            </a:avLst>
          </a:prstGeom>
          <a:solidFill>
            <a:srgbClr val="EA5514"/>
          </a:solidFill>
          <a:ln w="6350">
            <a:solidFill>
              <a:srgbClr val="FCF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n w="6350">
                <a:noFill/>
              </a:ln>
              <a:solidFill>
                <a:schemeClr val="bg1"/>
              </a:solidFill>
              <a:latin typeface="Impact" panose="020B0806030902050204" pitchFamily="34" charset="0"/>
              <a:ea typeface="Microsoft YaHei" panose="020B0503020204020204" pitchFamily="34" charset="-122"/>
            </a:endParaRPr>
          </a:p>
        </p:txBody>
      </p:sp>
      <p:sp>
        <p:nvSpPr>
          <p:cNvPr id="34" name="Rectangle 21"/>
          <p:cNvSpPr>
            <a:spLocks noChangeArrowheads="1"/>
          </p:cNvSpPr>
          <p:nvPr/>
        </p:nvSpPr>
        <p:spPr bwMode="auto">
          <a:xfrm>
            <a:off x="4189730" y="1512570"/>
            <a:ext cx="1218565"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gn="ctr" fontAlgn="base">
              <a:spcBef>
                <a:spcPct val="0"/>
              </a:spcBef>
              <a:spcAft>
                <a:spcPct val="0"/>
              </a:spcAft>
            </a:pPr>
            <a:r>
              <a:rPr lang="zh-CN" altLang="zh-CN" sz="1000" b="1" dirty="0">
                <a:solidFill>
                  <a:schemeClr val="bg1"/>
                </a:solidFill>
                <a:latin typeface="Arial" panose="020B0604020202020204" pitchFamily="34" charset="0"/>
                <a:ea typeface="Microsoft YaHei" panose="020B0503020204020204" pitchFamily="34" charset="-122"/>
              </a:rPr>
              <a:t>Decision Support System:</a:t>
            </a:r>
            <a:r>
              <a:rPr lang="zh-CN" altLang="zh-CN" sz="1000" dirty="0">
                <a:solidFill>
                  <a:schemeClr val="bg1"/>
                </a:solidFill>
                <a:latin typeface="Arial" panose="020B0604020202020204" pitchFamily="34" charset="0"/>
                <a:ea typeface="Microsoft YaHei" panose="020B0503020204020204" pitchFamily="34" charset="-122"/>
              </a:rPr>
              <a:t> Decision Support System can be defined as an integration of</a:t>
            </a:r>
            <a:endParaRPr lang="zh-CN" altLang="zh-CN" sz="1000" dirty="0">
              <a:solidFill>
                <a:schemeClr val="bg1"/>
              </a:solidFill>
              <a:latin typeface="Arial" panose="020B0604020202020204" pitchFamily="34" charset="0"/>
              <a:ea typeface="Microsoft YaHei" panose="020B0503020204020204" pitchFamily="34" charset="-122"/>
            </a:endParaRPr>
          </a:p>
          <a:p>
            <a:pPr algn="ctr" fontAlgn="base">
              <a:spcBef>
                <a:spcPct val="0"/>
              </a:spcBef>
              <a:spcAft>
                <a:spcPct val="0"/>
              </a:spcAft>
            </a:pPr>
            <a:r>
              <a:rPr lang="zh-CN" altLang="zh-CN" sz="1000" dirty="0">
                <a:solidFill>
                  <a:schemeClr val="bg1"/>
                </a:solidFill>
                <a:latin typeface="Arial" panose="020B0604020202020204" pitchFamily="34" charset="0"/>
                <a:ea typeface="Microsoft YaHei" panose="020B0503020204020204" pitchFamily="34" charset="-122"/>
              </a:rPr>
              <a:t>computer hardware, software and methodology that is designed to complement the cognitive thinking of human</a:t>
            </a:r>
            <a:endParaRPr lang="zh-CN" altLang="zh-CN" sz="1000" dirty="0">
              <a:solidFill>
                <a:schemeClr val="bg1"/>
              </a:solidFill>
              <a:latin typeface="Arial" panose="020B0604020202020204" pitchFamily="34" charset="0"/>
              <a:ea typeface="Microsoft YaHei" panose="020B0503020204020204" pitchFamily="34" charset="-122"/>
            </a:endParaRPr>
          </a:p>
          <a:p>
            <a:pPr algn="ctr" fontAlgn="base">
              <a:spcBef>
                <a:spcPct val="0"/>
              </a:spcBef>
              <a:spcAft>
                <a:spcPct val="0"/>
              </a:spcAft>
            </a:pPr>
            <a:r>
              <a:rPr lang="zh-CN" altLang="zh-CN" sz="1000" dirty="0">
                <a:solidFill>
                  <a:schemeClr val="bg1"/>
                </a:solidFill>
                <a:latin typeface="Arial" panose="020B0604020202020204" pitchFamily="34" charset="0"/>
                <a:ea typeface="Microsoft YaHei" panose="020B0503020204020204" pitchFamily="34" charset="-122"/>
              </a:rPr>
              <a:t>beings in their decision making</a:t>
            </a:r>
            <a:endParaRPr lang="zh-CN" altLang="zh-CN" sz="1000" dirty="0">
              <a:solidFill>
                <a:schemeClr val="bg1"/>
              </a:solidFill>
              <a:latin typeface="Arial" panose="020B0604020202020204" pitchFamily="34" charset="0"/>
              <a:ea typeface="Microsoft YaHei" panose="020B0503020204020204" pitchFamily="34" charset="-122"/>
            </a:endParaRPr>
          </a:p>
        </p:txBody>
      </p:sp>
      <p:sp>
        <p:nvSpPr>
          <p:cNvPr id="36" name="圆角矩形 35"/>
          <p:cNvSpPr/>
          <p:nvPr/>
        </p:nvSpPr>
        <p:spPr>
          <a:xfrm>
            <a:off x="3550642" y="1313010"/>
            <a:ext cx="396205" cy="396205"/>
          </a:xfrm>
          <a:prstGeom prst="roundRect">
            <a:avLst>
              <a:gd name="adj" fmla="val 15295"/>
            </a:avLst>
          </a:prstGeom>
          <a:solidFill>
            <a:srgbClr val="EA5514"/>
          </a:solidFill>
          <a:ln w="6350">
            <a:solidFill>
              <a:srgbClr val="FCF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6350">
                  <a:noFill/>
                </a:ln>
                <a:solidFill>
                  <a:schemeClr val="bg1"/>
                </a:solidFill>
                <a:latin typeface="Impact" panose="020B0806030902050204" pitchFamily="34" charset="0"/>
                <a:ea typeface="Microsoft YaHei" panose="020B0503020204020204" pitchFamily="34" charset="-122"/>
              </a:rPr>
              <a:t>03</a:t>
            </a:r>
            <a:endParaRPr lang="zh-CN" altLang="en-US" sz="1200" dirty="0">
              <a:ln w="6350">
                <a:noFill/>
              </a:ln>
              <a:solidFill>
                <a:schemeClr val="bg1"/>
              </a:solidFill>
              <a:latin typeface="Impact" panose="020B0806030902050204" pitchFamily="34" charset="0"/>
              <a:ea typeface="Microsoft YaHei" panose="020B0503020204020204" pitchFamily="34" charset="-122"/>
            </a:endParaRPr>
          </a:p>
        </p:txBody>
      </p:sp>
      <p:sp>
        <p:nvSpPr>
          <p:cNvPr id="37" name="圆角矩形 36"/>
          <p:cNvSpPr/>
          <p:nvPr/>
        </p:nvSpPr>
        <p:spPr>
          <a:xfrm>
            <a:off x="5650564" y="1799239"/>
            <a:ext cx="1547483" cy="2657181"/>
          </a:xfrm>
          <a:prstGeom prst="roundRect">
            <a:avLst>
              <a:gd name="adj" fmla="val 5331"/>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n w="6350">
                <a:noFill/>
              </a:ln>
              <a:solidFill>
                <a:srgbClr val="EA5514"/>
              </a:solidFill>
              <a:latin typeface="Impact" panose="020B0806030902050204" pitchFamily="34" charset="0"/>
              <a:ea typeface="Microsoft YaHei" panose="020B0503020204020204" pitchFamily="34" charset="-122"/>
            </a:endParaRPr>
          </a:p>
        </p:txBody>
      </p:sp>
      <p:sp>
        <p:nvSpPr>
          <p:cNvPr id="38" name="Rectangle 21"/>
          <p:cNvSpPr>
            <a:spLocks noChangeArrowheads="1"/>
          </p:cNvSpPr>
          <p:nvPr/>
        </p:nvSpPr>
        <p:spPr bwMode="auto">
          <a:xfrm>
            <a:off x="5815330" y="1897380"/>
            <a:ext cx="1218565"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gn="ctr" fontAlgn="base">
              <a:spcBef>
                <a:spcPct val="0"/>
              </a:spcBef>
              <a:spcAft>
                <a:spcPct val="0"/>
              </a:spcAft>
            </a:pPr>
            <a:endParaRPr lang="zh-CN" altLang="en-US" sz="1000" dirty="0">
              <a:solidFill>
                <a:schemeClr val="tx1">
                  <a:lumMod val="65000"/>
                  <a:lumOff val="35000"/>
                </a:schemeClr>
              </a:solidFill>
              <a:latin typeface="Arial" panose="020B0604020202020204" pitchFamily="34" charset="0"/>
              <a:ea typeface="Microsoft YaHei" panose="020B0503020204020204" pitchFamily="34" charset="-122"/>
              <a:sym typeface="+mn-ea"/>
            </a:endParaRPr>
          </a:p>
          <a:p>
            <a:pPr algn="ctr" fontAlgn="base">
              <a:spcBef>
                <a:spcPct val="0"/>
              </a:spcBef>
              <a:spcAft>
                <a:spcPct val="0"/>
              </a:spcAft>
            </a:pPr>
            <a:r>
              <a:rPr lang="zh-CN" altLang="en-US" sz="1000" b="1" dirty="0">
                <a:solidFill>
                  <a:schemeClr val="tx1">
                    <a:lumMod val="65000"/>
                    <a:lumOff val="35000"/>
                  </a:schemeClr>
                </a:solidFill>
                <a:latin typeface="Arial" panose="020B0604020202020204" pitchFamily="34" charset="0"/>
                <a:ea typeface="Microsoft YaHei" panose="020B0503020204020204" pitchFamily="34" charset="-122"/>
                <a:sym typeface="+mn-ea"/>
              </a:rPr>
              <a:t>Geographic Information System</a:t>
            </a:r>
            <a:r>
              <a:rPr lang="zh-CN" altLang="en-US" sz="1000" dirty="0">
                <a:solidFill>
                  <a:schemeClr val="tx1">
                    <a:lumMod val="65000"/>
                    <a:lumOff val="35000"/>
                  </a:schemeClr>
                </a:solidFill>
                <a:latin typeface="Arial" panose="020B0604020202020204" pitchFamily="34" charset="0"/>
                <a:ea typeface="Microsoft YaHei" panose="020B0503020204020204" pitchFamily="34" charset="-122"/>
                <a:sym typeface="+mn-ea"/>
              </a:rPr>
              <a:t> is a computer based system comprising hardware, software, data,</a:t>
            </a:r>
            <a:endParaRPr lang="zh-CN" altLang="en-US" sz="1000" dirty="0">
              <a:solidFill>
                <a:schemeClr val="tx1">
                  <a:lumMod val="65000"/>
                  <a:lumOff val="35000"/>
                </a:schemeClr>
              </a:solidFill>
              <a:latin typeface="Arial" panose="020B0604020202020204" pitchFamily="34" charset="0"/>
              <a:ea typeface="Microsoft YaHei" panose="020B0503020204020204" pitchFamily="34" charset="-122"/>
              <a:sym typeface="+mn-ea"/>
            </a:endParaRPr>
          </a:p>
          <a:p>
            <a:pPr algn="ctr" fontAlgn="base">
              <a:spcBef>
                <a:spcPct val="0"/>
              </a:spcBef>
              <a:spcAft>
                <a:spcPct val="0"/>
              </a:spcAft>
            </a:pPr>
            <a:r>
              <a:rPr lang="zh-CN" altLang="en-US" sz="1000" dirty="0">
                <a:solidFill>
                  <a:schemeClr val="tx1">
                    <a:lumMod val="65000"/>
                    <a:lumOff val="35000"/>
                  </a:schemeClr>
                </a:solidFill>
                <a:latin typeface="Arial" panose="020B0604020202020204" pitchFamily="34" charset="0"/>
                <a:ea typeface="Microsoft YaHei" panose="020B0503020204020204" pitchFamily="34" charset="-122"/>
                <a:sym typeface="+mn-ea"/>
              </a:rPr>
              <a:t>people and methodology that combine to provide answers to queries of a geographical nature as and when</a:t>
            </a:r>
            <a:endParaRPr lang="zh-CN" altLang="en-US" sz="1000" dirty="0">
              <a:solidFill>
                <a:schemeClr val="tx1">
                  <a:lumMod val="65000"/>
                  <a:lumOff val="35000"/>
                </a:schemeClr>
              </a:solidFill>
              <a:latin typeface="Arial" panose="020B0604020202020204" pitchFamily="34" charset="0"/>
              <a:ea typeface="Microsoft YaHei" panose="020B0503020204020204" pitchFamily="34" charset="-122"/>
              <a:sym typeface="+mn-ea"/>
            </a:endParaRPr>
          </a:p>
          <a:p>
            <a:pPr algn="ctr" fontAlgn="base">
              <a:spcBef>
                <a:spcPct val="0"/>
              </a:spcBef>
              <a:spcAft>
                <a:spcPct val="0"/>
              </a:spcAft>
            </a:pPr>
            <a:r>
              <a:rPr lang="zh-CN" altLang="en-US" sz="1000" dirty="0">
                <a:solidFill>
                  <a:schemeClr val="tx1">
                    <a:lumMod val="65000"/>
                    <a:lumOff val="35000"/>
                  </a:schemeClr>
                </a:solidFill>
                <a:latin typeface="Arial" panose="020B0604020202020204" pitchFamily="34" charset="0"/>
                <a:ea typeface="Microsoft YaHei" panose="020B0503020204020204" pitchFamily="34" charset="-122"/>
                <a:sym typeface="+mn-ea"/>
              </a:rPr>
              <a:t>required</a:t>
            </a:r>
            <a:endParaRPr lang="zh-CN" altLang="zh-CN" sz="1000" dirty="0">
              <a:solidFill>
                <a:schemeClr val="tx1">
                  <a:lumMod val="65000"/>
                  <a:lumOff val="35000"/>
                </a:schemeClr>
              </a:solidFill>
              <a:latin typeface="Arial" panose="020B0604020202020204" pitchFamily="34" charset="0"/>
              <a:ea typeface="Microsoft YaHei" panose="020B0503020204020204" pitchFamily="34" charset="-122"/>
            </a:endParaRPr>
          </a:p>
        </p:txBody>
      </p:sp>
      <p:sp>
        <p:nvSpPr>
          <p:cNvPr id="40" name="圆角矩形 39"/>
          <p:cNvSpPr/>
          <p:nvPr/>
        </p:nvSpPr>
        <p:spPr>
          <a:xfrm>
            <a:off x="5176242" y="4060214"/>
            <a:ext cx="396205" cy="396205"/>
          </a:xfrm>
          <a:prstGeom prst="roundRect">
            <a:avLst>
              <a:gd name="adj" fmla="val 15295"/>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6350">
                  <a:noFill/>
                </a:ln>
                <a:solidFill>
                  <a:srgbClr val="EA5514"/>
                </a:solidFill>
                <a:latin typeface="Impact" panose="020B0806030902050204" pitchFamily="34" charset="0"/>
                <a:ea typeface="Microsoft YaHei" panose="020B0503020204020204" pitchFamily="34" charset="-122"/>
              </a:rPr>
              <a:t>04</a:t>
            </a:r>
            <a:endParaRPr lang="zh-CN" altLang="en-US" sz="1200" dirty="0">
              <a:ln w="6350">
                <a:noFill/>
              </a:ln>
              <a:solidFill>
                <a:srgbClr val="EA5514"/>
              </a:solidFill>
              <a:latin typeface="Impact" panose="020B0806030902050204" pitchFamily="34" charset="0"/>
              <a:ea typeface="Microsoft YaHei" panose="020B0503020204020204" pitchFamily="34" charset="-122"/>
            </a:endParaRPr>
          </a:p>
        </p:txBody>
      </p:sp>
      <p:sp>
        <p:nvSpPr>
          <p:cNvPr id="41" name="圆角矩形 40"/>
          <p:cNvSpPr/>
          <p:nvPr/>
        </p:nvSpPr>
        <p:spPr>
          <a:xfrm>
            <a:off x="7263464" y="1313009"/>
            <a:ext cx="1547483" cy="2657181"/>
          </a:xfrm>
          <a:prstGeom prst="roundRect">
            <a:avLst>
              <a:gd name="adj" fmla="val 4443"/>
            </a:avLst>
          </a:prstGeom>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sz="1200" dirty="0">
                <a:ln w="6350">
                  <a:noFill/>
                </a:ln>
                <a:solidFill>
                  <a:schemeClr val="bg1"/>
                </a:solidFill>
                <a:latin typeface="Impact" panose="020B0806030902050204" pitchFamily="34" charset="0"/>
                <a:ea typeface="Microsoft YaHei" panose="020B0503020204020204" pitchFamily="34" charset="-122"/>
              </a:rPr>
              <a:t>Remote Sensing</a:t>
            </a:r>
            <a:endParaRPr lang="zh-CN" altLang="en-US" sz="1200" dirty="0">
              <a:ln w="6350">
                <a:noFill/>
              </a:ln>
              <a:solidFill>
                <a:schemeClr val="bg1"/>
              </a:solidFill>
              <a:latin typeface="Impact" panose="020B0806030902050204" pitchFamily="34" charset="0"/>
              <a:ea typeface="Microsoft YaHei" panose="020B0503020204020204" pitchFamily="34" charset="-122"/>
            </a:endParaRPr>
          </a:p>
          <a:p>
            <a:pPr algn="ctr"/>
            <a:r>
              <a:rPr lang="zh-CN" altLang="en-US" sz="1200" dirty="0">
                <a:ln w="6350">
                  <a:noFill/>
                </a:ln>
                <a:solidFill>
                  <a:schemeClr val="bg1"/>
                </a:solidFill>
                <a:latin typeface="Impact" panose="020B0806030902050204" pitchFamily="34" charset="0"/>
                <a:ea typeface="Microsoft YaHei" panose="020B0503020204020204" pitchFamily="34" charset="-122"/>
              </a:rPr>
              <a:t>Remote sensing is the science of acquiring information about the Earth's surface without actually being</a:t>
            </a:r>
            <a:endParaRPr lang="zh-CN" altLang="en-US" sz="1200" dirty="0">
              <a:ln w="6350">
                <a:noFill/>
              </a:ln>
              <a:solidFill>
                <a:schemeClr val="bg1"/>
              </a:solidFill>
              <a:latin typeface="Impact" panose="020B0806030902050204" pitchFamily="34" charset="0"/>
              <a:ea typeface="Microsoft YaHei" panose="020B0503020204020204" pitchFamily="34" charset="-122"/>
            </a:endParaRPr>
          </a:p>
          <a:p>
            <a:pPr algn="ctr"/>
            <a:r>
              <a:rPr lang="zh-CN" altLang="en-US" sz="1200" dirty="0">
                <a:ln w="6350">
                  <a:noFill/>
                </a:ln>
                <a:solidFill>
                  <a:schemeClr val="bg1"/>
                </a:solidFill>
                <a:latin typeface="Impact" panose="020B0806030902050204" pitchFamily="34" charset="0"/>
                <a:ea typeface="Microsoft YaHei" panose="020B0503020204020204" pitchFamily="34" charset="-122"/>
              </a:rPr>
              <a:t>in contact with it.</a:t>
            </a:r>
            <a:endParaRPr lang="zh-CN" altLang="en-US" sz="1200" dirty="0">
              <a:ln w="6350">
                <a:noFill/>
              </a:ln>
              <a:solidFill>
                <a:schemeClr val="bg1"/>
              </a:solidFill>
              <a:latin typeface="Impact" panose="020B0806030902050204" pitchFamily="34" charset="0"/>
              <a:ea typeface="Microsoft YaHei" panose="020B0503020204020204" pitchFamily="34" charset="-122"/>
            </a:endParaRPr>
          </a:p>
        </p:txBody>
      </p:sp>
      <p:sp>
        <p:nvSpPr>
          <p:cNvPr id="42" name="Rectangle 21"/>
          <p:cNvSpPr>
            <a:spLocks noChangeArrowheads="1"/>
          </p:cNvSpPr>
          <p:nvPr/>
        </p:nvSpPr>
        <p:spPr bwMode="auto">
          <a:xfrm>
            <a:off x="7523929" y="3723152"/>
            <a:ext cx="1218322" cy="15367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0">
            <a:srgbClr val="FFFFFF"/>
          </a:fillRef>
          <a:effectRef idx="0">
            <a:srgbClr val="FFFFFF"/>
          </a:effectRef>
          <a:fontRef idx="minor">
            <a:schemeClr val="dk1"/>
          </a:fontRef>
        </p:style>
        <p:txBody>
          <a:bodyPr wrap="square" lIns="0" tIns="0" rIns="0" bIns="0">
            <a:spAutoFit/>
          </a:bodyPr>
          <a:lstStyle/>
          <a:p>
            <a:pPr algn="ctr" fontAlgn="base">
              <a:spcBef>
                <a:spcPct val="0"/>
              </a:spcBef>
              <a:spcAft>
                <a:spcPct val="0"/>
              </a:spcAft>
            </a:pPr>
            <a:r>
              <a:rPr lang="zh-CN" altLang="en-US" sz="1000" dirty="0">
                <a:solidFill>
                  <a:schemeClr val="bg1"/>
                </a:solidFill>
                <a:latin typeface="Arial" panose="020B0604020202020204" pitchFamily="34" charset="0"/>
                <a:ea typeface="Microsoft YaHei" panose="020B0503020204020204" pitchFamily="34" charset="-122"/>
                <a:sym typeface="+mn-ea"/>
              </a:rPr>
              <a:t>.</a:t>
            </a:r>
            <a:endParaRPr lang="zh-CN" altLang="zh-CN" sz="1000" dirty="0">
              <a:solidFill>
                <a:schemeClr val="bg1"/>
              </a:solidFill>
              <a:latin typeface="Arial" panose="020B0604020202020204" pitchFamily="34" charset="0"/>
              <a:ea typeface="Microsoft YaHei" panose="020B0503020204020204" pitchFamily="34" charset="-122"/>
            </a:endParaRPr>
          </a:p>
        </p:txBody>
      </p:sp>
      <p:sp>
        <p:nvSpPr>
          <p:cNvPr id="44" name="圆角矩形 43"/>
          <p:cNvSpPr/>
          <p:nvPr/>
        </p:nvSpPr>
        <p:spPr>
          <a:xfrm>
            <a:off x="6789142" y="1313010"/>
            <a:ext cx="396205" cy="396205"/>
          </a:xfrm>
          <a:prstGeom prst="roundRect">
            <a:avLst>
              <a:gd name="adj" fmla="val 18766"/>
            </a:avLst>
          </a:prstGeom>
          <a:solidFill>
            <a:srgbClr val="EA5514"/>
          </a:solidFill>
          <a:ln w="6350">
            <a:solidFill>
              <a:srgbClr val="FCF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6350">
                  <a:noFill/>
                </a:ln>
                <a:solidFill>
                  <a:schemeClr val="bg1"/>
                </a:solidFill>
                <a:latin typeface="Impact" panose="020B0806030902050204" pitchFamily="34" charset="0"/>
                <a:ea typeface="Microsoft YaHei" panose="020B0503020204020204" pitchFamily="34" charset="-122"/>
              </a:rPr>
              <a:t>05</a:t>
            </a:r>
            <a:endParaRPr lang="zh-CN" altLang="en-US" sz="1200" dirty="0">
              <a:ln w="6350">
                <a:noFill/>
              </a:ln>
              <a:solidFill>
                <a:schemeClr val="bg1"/>
              </a:solidFill>
              <a:latin typeface="Impact" panose="020B0806030902050204" pitchFamily="34" charset="0"/>
              <a:ea typeface="Microsoft YaHei" panose="020B0503020204020204" pitchFamily="34" charset="-122"/>
            </a:endParaRPr>
          </a:p>
        </p:txBody>
      </p:sp>
      <p:sp>
        <p:nvSpPr>
          <p:cNvPr id="45"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6"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7"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8"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9"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50" name="Rectangle 39"/>
          <p:cNvSpPr>
            <a:spLocks noChangeArrowheads="1"/>
          </p:cNvSpPr>
          <p:nvPr/>
        </p:nvSpPr>
        <p:spPr bwMode="auto">
          <a:xfrm>
            <a:off x="915670" y="343535"/>
            <a:ext cx="784733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p>
            <a:pPr>
              <a:buFont typeface="Arial" panose="020B0604020202020204" pitchFamily="34" charset="0"/>
              <a:buNone/>
            </a:pPr>
            <a:r>
              <a:rPr lang="en-US" altLang="zh-CN" sz="2400" dirty="0">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TECHNOLOGIES USED IN DISASTER MANAGEMENT </a:t>
            </a:r>
            <a:endParaRPr lang="en-US" altLang="zh-CN" sz="2400" dirty="0">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0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par>
                                <p:cTn id="10" presetID="12" presetClass="entr" presetSubtype="1" fill="hold" grpId="0" nodeType="withEffect">
                                  <p:stCondLst>
                                    <p:cond delay="30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ppt_y</p:attrName>
                                        </p:attrNameLst>
                                      </p:cBhvr>
                                      <p:tavLst>
                                        <p:tav tm="0">
                                          <p:val>
                                            <p:strVal val="#ppt_y-#ppt_h*1.125000"/>
                                          </p:val>
                                        </p:tav>
                                        <p:tav tm="100000">
                                          <p:val>
                                            <p:strVal val="#ppt_y"/>
                                          </p:val>
                                        </p:tav>
                                      </p:tavLst>
                                    </p:anim>
                                    <p:animEffect transition="in" filter="wipe(down)">
                                      <p:cBhvr>
                                        <p:cTn id="13" dur="500"/>
                                        <p:tgtEl>
                                          <p:spTgt spid="2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300" fill="hold"/>
                                        <p:tgtEl>
                                          <p:spTgt spid="27"/>
                                        </p:tgtEl>
                                        <p:attrNameLst>
                                          <p:attrName>ppt_w</p:attrName>
                                        </p:attrNameLst>
                                      </p:cBhvr>
                                      <p:tavLst>
                                        <p:tav tm="0">
                                          <p:val>
                                            <p:fltVal val="0"/>
                                          </p:val>
                                        </p:tav>
                                        <p:tav tm="100000">
                                          <p:val>
                                            <p:strVal val="#ppt_w"/>
                                          </p:val>
                                        </p:tav>
                                      </p:tavLst>
                                    </p:anim>
                                    <p:anim calcmode="lin" valueType="num">
                                      <p:cBhvr>
                                        <p:cTn id="17" dur="300" fill="hold"/>
                                        <p:tgtEl>
                                          <p:spTgt spid="27"/>
                                        </p:tgtEl>
                                        <p:attrNameLst>
                                          <p:attrName>ppt_h</p:attrName>
                                        </p:attrNameLst>
                                      </p:cBhvr>
                                      <p:tavLst>
                                        <p:tav tm="0">
                                          <p:val>
                                            <p:fltVal val="0"/>
                                          </p:val>
                                        </p:tav>
                                        <p:tav tm="100000">
                                          <p:val>
                                            <p:strVal val="#ppt_h"/>
                                          </p:val>
                                        </p:tav>
                                      </p:tavLst>
                                    </p:anim>
                                    <p:animEffect transition="in" filter="fade">
                                      <p:cBhvr>
                                        <p:cTn id="18" dur="300"/>
                                        <p:tgtEl>
                                          <p:spTgt spid="27"/>
                                        </p:tgtEl>
                                      </p:cBhvr>
                                    </p:animEffect>
                                  </p:childTnLst>
                                </p:cTn>
                              </p:par>
                              <p:par>
                                <p:cTn id="19" presetID="6" presetClass="emph" presetSubtype="0" autoRev="1" fill="hold" grpId="1" nodeType="withEffect">
                                  <p:stCondLst>
                                    <p:cond delay="300"/>
                                  </p:stCondLst>
                                  <p:childTnLst>
                                    <p:animScale>
                                      <p:cBhvr>
                                        <p:cTn id="20" dur="150" fill="hold"/>
                                        <p:tgtEl>
                                          <p:spTgt spid="27"/>
                                        </p:tgtEl>
                                      </p:cBhvr>
                                      <p:by x="110000" y="110000"/>
                                    </p:animScale>
                                  </p:childTnLst>
                                </p:cTn>
                              </p:par>
                              <p:par>
                                <p:cTn id="21" presetID="53" presetClass="entr" presetSubtype="16" fill="hold" grpId="0" nodeType="withEffect">
                                  <p:stCondLst>
                                    <p:cond delay="8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300" fill="hold"/>
                                        <p:tgtEl>
                                          <p:spTgt spid="32"/>
                                        </p:tgtEl>
                                        <p:attrNameLst>
                                          <p:attrName>ppt_w</p:attrName>
                                        </p:attrNameLst>
                                      </p:cBhvr>
                                      <p:tavLst>
                                        <p:tav tm="0">
                                          <p:val>
                                            <p:fltVal val="0"/>
                                          </p:val>
                                        </p:tav>
                                        <p:tav tm="100000">
                                          <p:val>
                                            <p:strVal val="#ppt_w"/>
                                          </p:val>
                                        </p:tav>
                                      </p:tavLst>
                                    </p:anim>
                                    <p:anim calcmode="lin" valueType="num">
                                      <p:cBhvr>
                                        <p:cTn id="24" dur="300" fill="hold"/>
                                        <p:tgtEl>
                                          <p:spTgt spid="32"/>
                                        </p:tgtEl>
                                        <p:attrNameLst>
                                          <p:attrName>ppt_h</p:attrName>
                                        </p:attrNameLst>
                                      </p:cBhvr>
                                      <p:tavLst>
                                        <p:tav tm="0">
                                          <p:val>
                                            <p:fltVal val="0"/>
                                          </p:val>
                                        </p:tav>
                                        <p:tav tm="100000">
                                          <p:val>
                                            <p:strVal val="#ppt_h"/>
                                          </p:val>
                                        </p:tav>
                                      </p:tavLst>
                                    </p:anim>
                                    <p:animEffect transition="in" filter="fade">
                                      <p:cBhvr>
                                        <p:cTn id="25" dur="300"/>
                                        <p:tgtEl>
                                          <p:spTgt spid="32"/>
                                        </p:tgtEl>
                                      </p:cBhvr>
                                    </p:animEffect>
                                  </p:childTnLst>
                                </p:cTn>
                              </p:par>
                              <p:par>
                                <p:cTn id="26" presetID="6" presetClass="emph" presetSubtype="0" autoRev="1" fill="hold" grpId="1" nodeType="withEffect">
                                  <p:stCondLst>
                                    <p:cond delay="1100"/>
                                  </p:stCondLst>
                                  <p:childTnLst>
                                    <p:animScale>
                                      <p:cBhvr>
                                        <p:cTn id="27" dur="150" fill="hold"/>
                                        <p:tgtEl>
                                          <p:spTgt spid="32"/>
                                        </p:tgtEl>
                                      </p:cBhvr>
                                      <p:by x="110000" y="110000"/>
                                    </p:animScale>
                                  </p:childTnLst>
                                </p:cTn>
                              </p:par>
                              <p:par>
                                <p:cTn id="28" presetID="12" presetClass="entr" presetSubtype="1" fill="hold" grpId="0" nodeType="withEffect">
                                  <p:stCondLst>
                                    <p:cond delay="110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p:tgtEl>
                                          <p:spTgt spid="29"/>
                                        </p:tgtEl>
                                        <p:attrNameLst>
                                          <p:attrName>ppt_y</p:attrName>
                                        </p:attrNameLst>
                                      </p:cBhvr>
                                      <p:tavLst>
                                        <p:tav tm="0">
                                          <p:val>
                                            <p:strVal val="#ppt_y-#ppt_h*1.125000"/>
                                          </p:val>
                                        </p:tav>
                                        <p:tav tm="100000">
                                          <p:val>
                                            <p:strVal val="#ppt_y"/>
                                          </p:val>
                                        </p:tav>
                                      </p:tavLst>
                                    </p:anim>
                                    <p:animEffect transition="in" filter="wipe(down)">
                                      <p:cBhvr>
                                        <p:cTn id="31" dur="500"/>
                                        <p:tgtEl>
                                          <p:spTgt spid="29"/>
                                        </p:tgtEl>
                                      </p:cBhvr>
                                    </p:animEffect>
                                  </p:childTnLst>
                                </p:cTn>
                              </p:par>
                              <p:par>
                                <p:cTn id="32" presetID="42" presetClass="entr" presetSubtype="0" fill="hold" grpId="0" nodeType="withEffect">
                                  <p:stCondLst>
                                    <p:cond delay="11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anim calcmode="lin" valueType="num">
                                      <p:cBhvr>
                                        <p:cTn id="35" dur="500" fill="hold"/>
                                        <p:tgtEl>
                                          <p:spTgt spid="30"/>
                                        </p:tgtEl>
                                        <p:attrNameLst>
                                          <p:attrName>ppt_x</p:attrName>
                                        </p:attrNameLst>
                                      </p:cBhvr>
                                      <p:tavLst>
                                        <p:tav tm="0">
                                          <p:val>
                                            <p:strVal val="#ppt_x"/>
                                          </p:val>
                                        </p:tav>
                                        <p:tav tm="100000">
                                          <p:val>
                                            <p:strVal val="#ppt_x"/>
                                          </p:val>
                                        </p:tav>
                                      </p:tavLst>
                                    </p:anim>
                                    <p:anim calcmode="lin" valueType="num">
                                      <p:cBhvr>
                                        <p:cTn id="36" dur="500" fill="hold"/>
                                        <p:tgtEl>
                                          <p:spTgt spid="30"/>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1600"/>
                                  </p:stCondLst>
                                  <p:childTnLst>
                                    <p:set>
                                      <p:cBhvr>
                                        <p:cTn id="38" dur="1" fill="hold">
                                          <p:stCondLst>
                                            <p:cond delay="0"/>
                                          </p:stCondLst>
                                        </p:cTn>
                                        <p:tgtEl>
                                          <p:spTgt spid="36"/>
                                        </p:tgtEl>
                                        <p:attrNameLst>
                                          <p:attrName>style.visibility</p:attrName>
                                        </p:attrNameLst>
                                      </p:cBhvr>
                                      <p:to>
                                        <p:strVal val="visible"/>
                                      </p:to>
                                    </p:set>
                                    <p:anim calcmode="lin" valueType="num">
                                      <p:cBhvr>
                                        <p:cTn id="39" dur="300" fill="hold"/>
                                        <p:tgtEl>
                                          <p:spTgt spid="36"/>
                                        </p:tgtEl>
                                        <p:attrNameLst>
                                          <p:attrName>ppt_w</p:attrName>
                                        </p:attrNameLst>
                                      </p:cBhvr>
                                      <p:tavLst>
                                        <p:tav tm="0">
                                          <p:val>
                                            <p:fltVal val="0"/>
                                          </p:val>
                                        </p:tav>
                                        <p:tav tm="100000">
                                          <p:val>
                                            <p:strVal val="#ppt_w"/>
                                          </p:val>
                                        </p:tav>
                                      </p:tavLst>
                                    </p:anim>
                                    <p:anim calcmode="lin" valueType="num">
                                      <p:cBhvr>
                                        <p:cTn id="40" dur="300" fill="hold"/>
                                        <p:tgtEl>
                                          <p:spTgt spid="36"/>
                                        </p:tgtEl>
                                        <p:attrNameLst>
                                          <p:attrName>ppt_h</p:attrName>
                                        </p:attrNameLst>
                                      </p:cBhvr>
                                      <p:tavLst>
                                        <p:tav tm="0">
                                          <p:val>
                                            <p:fltVal val="0"/>
                                          </p:val>
                                        </p:tav>
                                        <p:tav tm="100000">
                                          <p:val>
                                            <p:strVal val="#ppt_h"/>
                                          </p:val>
                                        </p:tav>
                                      </p:tavLst>
                                    </p:anim>
                                    <p:animEffect transition="in" filter="fade">
                                      <p:cBhvr>
                                        <p:cTn id="41" dur="300"/>
                                        <p:tgtEl>
                                          <p:spTgt spid="36"/>
                                        </p:tgtEl>
                                      </p:cBhvr>
                                    </p:animEffect>
                                  </p:childTnLst>
                                </p:cTn>
                              </p:par>
                              <p:par>
                                <p:cTn id="42" presetID="6" presetClass="emph" presetSubtype="0" autoRev="1" fill="hold" grpId="1" nodeType="withEffect">
                                  <p:stCondLst>
                                    <p:cond delay="1900"/>
                                  </p:stCondLst>
                                  <p:childTnLst>
                                    <p:animScale>
                                      <p:cBhvr>
                                        <p:cTn id="43" dur="150" fill="hold"/>
                                        <p:tgtEl>
                                          <p:spTgt spid="36"/>
                                        </p:tgtEl>
                                      </p:cBhvr>
                                      <p:by x="110000" y="110000"/>
                                    </p:animScale>
                                  </p:childTnLst>
                                </p:cTn>
                              </p:par>
                              <p:par>
                                <p:cTn id="44" presetID="12" presetClass="entr" presetSubtype="1" fill="hold" grpId="0" nodeType="withEffect">
                                  <p:stCondLst>
                                    <p:cond delay="190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p:tgtEl>
                                          <p:spTgt spid="33"/>
                                        </p:tgtEl>
                                        <p:attrNameLst>
                                          <p:attrName>ppt_y</p:attrName>
                                        </p:attrNameLst>
                                      </p:cBhvr>
                                      <p:tavLst>
                                        <p:tav tm="0">
                                          <p:val>
                                            <p:strVal val="#ppt_y-#ppt_h*1.125000"/>
                                          </p:val>
                                        </p:tav>
                                        <p:tav tm="100000">
                                          <p:val>
                                            <p:strVal val="#ppt_y"/>
                                          </p:val>
                                        </p:tav>
                                      </p:tavLst>
                                    </p:anim>
                                    <p:animEffect transition="in" filter="wipe(down)">
                                      <p:cBhvr>
                                        <p:cTn id="47" dur="500"/>
                                        <p:tgtEl>
                                          <p:spTgt spid="33"/>
                                        </p:tgtEl>
                                      </p:cBhvr>
                                    </p:animEffect>
                                  </p:childTnLst>
                                </p:cTn>
                              </p:par>
                              <p:par>
                                <p:cTn id="48" presetID="42" presetClass="entr" presetSubtype="0" fill="hold" grpId="0" nodeType="withEffect">
                                  <p:stCondLst>
                                    <p:cond delay="19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anim calcmode="lin" valueType="num">
                                      <p:cBhvr>
                                        <p:cTn id="51" dur="500" fill="hold"/>
                                        <p:tgtEl>
                                          <p:spTgt spid="34"/>
                                        </p:tgtEl>
                                        <p:attrNameLst>
                                          <p:attrName>ppt_x</p:attrName>
                                        </p:attrNameLst>
                                      </p:cBhvr>
                                      <p:tavLst>
                                        <p:tav tm="0">
                                          <p:val>
                                            <p:strVal val="#ppt_x"/>
                                          </p:val>
                                        </p:tav>
                                        <p:tav tm="100000">
                                          <p:val>
                                            <p:strVal val="#ppt_x"/>
                                          </p:val>
                                        </p:tav>
                                      </p:tavLst>
                                    </p:anim>
                                    <p:anim calcmode="lin" valueType="num">
                                      <p:cBhvr>
                                        <p:cTn id="52" dur="500" fill="hold"/>
                                        <p:tgtEl>
                                          <p:spTgt spid="34"/>
                                        </p:tgtEl>
                                        <p:attrNameLst>
                                          <p:attrName>ppt_y</p:attrName>
                                        </p:attrNameLst>
                                      </p:cBhvr>
                                      <p:tavLst>
                                        <p:tav tm="0">
                                          <p:val>
                                            <p:strVal val="#ppt_y+.1"/>
                                          </p:val>
                                        </p:tav>
                                        <p:tav tm="100000">
                                          <p:val>
                                            <p:strVal val="#ppt_y"/>
                                          </p:val>
                                        </p:tav>
                                      </p:tavLst>
                                    </p:anim>
                                  </p:childTnLst>
                                </p:cTn>
                              </p:par>
                              <p:par>
                                <p:cTn id="53" presetID="53" presetClass="entr" presetSubtype="16" fill="hold" grpId="0" nodeType="withEffect">
                                  <p:stCondLst>
                                    <p:cond delay="2400"/>
                                  </p:stCondLst>
                                  <p:childTnLst>
                                    <p:set>
                                      <p:cBhvr>
                                        <p:cTn id="54" dur="1" fill="hold">
                                          <p:stCondLst>
                                            <p:cond delay="0"/>
                                          </p:stCondLst>
                                        </p:cTn>
                                        <p:tgtEl>
                                          <p:spTgt spid="40"/>
                                        </p:tgtEl>
                                        <p:attrNameLst>
                                          <p:attrName>style.visibility</p:attrName>
                                        </p:attrNameLst>
                                      </p:cBhvr>
                                      <p:to>
                                        <p:strVal val="visible"/>
                                      </p:to>
                                    </p:set>
                                    <p:anim calcmode="lin" valueType="num">
                                      <p:cBhvr>
                                        <p:cTn id="55" dur="300" fill="hold"/>
                                        <p:tgtEl>
                                          <p:spTgt spid="40"/>
                                        </p:tgtEl>
                                        <p:attrNameLst>
                                          <p:attrName>ppt_w</p:attrName>
                                        </p:attrNameLst>
                                      </p:cBhvr>
                                      <p:tavLst>
                                        <p:tav tm="0">
                                          <p:val>
                                            <p:fltVal val="0"/>
                                          </p:val>
                                        </p:tav>
                                        <p:tav tm="100000">
                                          <p:val>
                                            <p:strVal val="#ppt_w"/>
                                          </p:val>
                                        </p:tav>
                                      </p:tavLst>
                                    </p:anim>
                                    <p:anim calcmode="lin" valueType="num">
                                      <p:cBhvr>
                                        <p:cTn id="56" dur="300" fill="hold"/>
                                        <p:tgtEl>
                                          <p:spTgt spid="40"/>
                                        </p:tgtEl>
                                        <p:attrNameLst>
                                          <p:attrName>ppt_h</p:attrName>
                                        </p:attrNameLst>
                                      </p:cBhvr>
                                      <p:tavLst>
                                        <p:tav tm="0">
                                          <p:val>
                                            <p:fltVal val="0"/>
                                          </p:val>
                                        </p:tav>
                                        <p:tav tm="100000">
                                          <p:val>
                                            <p:strVal val="#ppt_h"/>
                                          </p:val>
                                        </p:tav>
                                      </p:tavLst>
                                    </p:anim>
                                    <p:animEffect transition="in" filter="fade">
                                      <p:cBhvr>
                                        <p:cTn id="57" dur="300"/>
                                        <p:tgtEl>
                                          <p:spTgt spid="40"/>
                                        </p:tgtEl>
                                      </p:cBhvr>
                                    </p:animEffect>
                                  </p:childTnLst>
                                </p:cTn>
                              </p:par>
                              <p:par>
                                <p:cTn id="58" presetID="6" presetClass="emph" presetSubtype="0" autoRev="1" fill="hold" grpId="1" nodeType="withEffect">
                                  <p:stCondLst>
                                    <p:cond delay="2700"/>
                                  </p:stCondLst>
                                  <p:childTnLst>
                                    <p:animScale>
                                      <p:cBhvr>
                                        <p:cTn id="59" dur="150" fill="hold"/>
                                        <p:tgtEl>
                                          <p:spTgt spid="40"/>
                                        </p:tgtEl>
                                      </p:cBhvr>
                                      <p:by x="110000" y="110000"/>
                                    </p:animScale>
                                  </p:childTnLst>
                                </p:cTn>
                              </p:par>
                              <p:par>
                                <p:cTn id="60" presetID="12" presetClass="entr" presetSubtype="1" fill="hold" grpId="0" nodeType="withEffect">
                                  <p:stCondLst>
                                    <p:cond delay="270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p:tgtEl>
                                          <p:spTgt spid="37"/>
                                        </p:tgtEl>
                                        <p:attrNameLst>
                                          <p:attrName>ppt_y</p:attrName>
                                        </p:attrNameLst>
                                      </p:cBhvr>
                                      <p:tavLst>
                                        <p:tav tm="0">
                                          <p:val>
                                            <p:strVal val="#ppt_y-#ppt_h*1.125000"/>
                                          </p:val>
                                        </p:tav>
                                        <p:tav tm="100000">
                                          <p:val>
                                            <p:strVal val="#ppt_y"/>
                                          </p:val>
                                        </p:tav>
                                      </p:tavLst>
                                    </p:anim>
                                    <p:animEffect transition="in" filter="wipe(down)">
                                      <p:cBhvr>
                                        <p:cTn id="63" dur="500"/>
                                        <p:tgtEl>
                                          <p:spTgt spid="37"/>
                                        </p:tgtEl>
                                      </p:cBhvr>
                                    </p:animEffect>
                                  </p:childTnLst>
                                </p:cTn>
                              </p:par>
                              <p:par>
                                <p:cTn id="64" presetID="42" presetClass="entr" presetSubtype="0" fill="hold" grpId="0" nodeType="withEffect">
                                  <p:stCondLst>
                                    <p:cond delay="270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anim calcmode="lin" valueType="num">
                                      <p:cBhvr>
                                        <p:cTn id="67" dur="500" fill="hold"/>
                                        <p:tgtEl>
                                          <p:spTgt spid="38"/>
                                        </p:tgtEl>
                                        <p:attrNameLst>
                                          <p:attrName>ppt_x</p:attrName>
                                        </p:attrNameLst>
                                      </p:cBhvr>
                                      <p:tavLst>
                                        <p:tav tm="0">
                                          <p:val>
                                            <p:strVal val="#ppt_x"/>
                                          </p:val>
                                        </p:tav>
                                        <p:tav tm="100000">
                                          <p:val>
                                            <p:strVal val="#ppt_x"/>
                                          </p:val>
                                        </p:tav>
                                      </p:tavLst>
                                    </p:anim>
                                    <p:anim calcmode="lin" valueType="num">
                                      <p:cBhvr>
                                        <p:cTn id="68" dur="500" fill="hold"/>
                                        <p:tgtEl>
                                          <p:spTgt spid="38"/>
                                        </p:tgtEl>
                                        <p:attrNameLst>
                                          <p:attrName>ppt_y</p:attrName>
                                        </p:attrNameLst>
                                      </p:cBhvr>
                                      <p:tavLst>
                                        <p:tav tm="0">
                                          <p:val>
                                            <p:strVal val="#ppt_y+.1"/>
                                          </p:val>
                                        </p:tav>
                                        <p:tav tm="100000">
                                          <p:val>
                                            <p:strVal val="#ppt_y"/>
                                          </p:val>
                                        </p:tav>
                                      </p:tavLst>
                                    </p:anim>
                                  </p:childTnLst>
                                </p:cTn>
                              </p:par>
                              <p:par>
                                <p:cTn id="69" presetID="53" presetClass="entr" presetSubtype="16" fill="hold" grpId="0" nodeType="withEffect">
                                  <p:stCondLst>
                                    <p:cond delay="3200"/>
                                  </p:stCondLst>
                                  <p:childTnLst>
                                    <p:set>
                                      <p:cBhvr>
                                        <p:cTn id="70" dur="1" fill="hold">
                                          <p:stCondLst>
                                            <p:cond delay="0"/>
                                          </p:stCondLst>
                                        </p:cTn>
                                        <p:tgtEl>
                                          <p:spTgt spid="44"/>
                                        </p:tgtEl>
                                        <p:attrNameLst>
                                          <p:attrName>style.visibility</p:attrName>
                                        </p:attrNameLst>
                                      </p:cBhvr>
                                      <p:to>
                                        <p:strVal val="visible"/>
                                      </p:to>
                                    </p:set>
                                    <p:anim calcmode="lin" valueType="num">
                                      <p:cBhvr>
                                        <p:cTn id="71" dur="300" fill="hold"/>
                                        <p:tgtEl>
                                          <p:spTgt spid="44"/>
                                        </p:tgtEl>
                                        <p:attrNameLst>
                                          <p:attrName>ppt_w</p:attrName>
                                        </p:attrNameLst>
                                      </p:cBhvr>
                                      <p:tavLst>
                                        <p:tav tm="0">
                                          <p:val>
                                            <p:fltVal val="0"/>
                                          </p:val>
                                        </p:tav>
                                        <p:tav tm="100000">
                                          <p:val>
                                            <p:strVal val="#ppt_w"/>
                                          </p:val>
                                        </p:tav>
                                      </p:tavLst>
                                    </p:anim>
                                    <p:anim calcmode="lin" valueType="num">
                                      <p:cBhvr>
                                        <p:cTn id="72" dur="300" fill="hold"/>
                                        <p:tgtEl>
                                          <p:spTgt spid="44"/>
                                        </p:tgtEl>
                                        <p:attrNameLst>
                                          <p:attrName>ppt_h</p:attrName>
                                        </p:attrNameLst>
                                      </p:cBhvr>
                                      <p:tavLst>
                                        <p:tav tm="0">
                                          <p:val>
                                            <p:fltVal val="0"/>
                                          </p:val>
                                        </p:tav>
                                        <p:tav tm="100000">
                                          <p:val>
                                            <p:strVal val="#ppt_h"/>
                                          </p:val>
                                        </p:tav>
                                      </p:tavLst>
                                    </p:anim>
                                    <p:animEffect transition="in" filter="fade">
                                      <p:cBhvr>
                                        <p:cTn id="73" dur="300"/>
                                        <p:tgtEl>
                                          <p:spTgt spid="44"/>
                                        </p:tgtEl>
                                      </p:cBhvr>
                                    </p:animEffect>
                                  </p:childTnLst>
                                </p:cTn>
                              </p:par>
                              <p:par>
                                <p:cTn id="74" presetID="6" presetClass="emph" presetSubtype="0" autoRev="1" fill="hold" grpId="1" nodeType="withEffect">
                                  <p:stCondLst>
                                    <p:cond delay="3500"/>
                                  </p:stCondLst>
                                  <p:childTnLst>
                                    <p:animScale>
                                      <p:cBhvr>
                                        <p:cTn id="75" dur="150" fill="hold"/>
                                        <p:tgtEl>
                                          <p:spTgt spid="44"/>
                                        </p:tgtEl>
                                      </p:cBhvr>
                                      <p:by x="110000" y="110000"/>
                                    </p:animScale>
                                  </p:childTnLst>
                                </p:cTn>
                              </p:par>
                              <p:par>
                                <p:cTn id="76" presetID="12" presetClass="entr" presetSubtype="1" fill="hold" grpId="0" nodeType="withEffect">
                                  <p:stCondLst>
                                    <p:cond delay="3500"/>
                                  </p:stCondLst>
                                  <p:childTnLst>
                                    <p:set>
                                      <p:cBhvr>
                                        <p:cTn id="77" dur="1" fill="hold">
                                          <p:stCondLst>
                                            <p:cond delay="0"/>
                                          </p:stCondLst>
                                        </p:cTn>
                                        <p:tgtEl>
                                          <p:spTgt spid="41"/>
                                        </p:tgtEl>
                                        <p:attrNameLst>
                                          <p:attrName>style.visibility</p:attrName>
                                        </p:attrNameLst>
                                      </p:cBhvr>
                                      <p:to>
                                        <p:strVal val="visible"/>
                                      </p:to>
                                    </p:set>
                                    <p:anim calcmode="lin" valueType="num">
                                      <p:cBhvr additive="base">
                                        <p:cTn id="78" dur="500"/>
                                        <p:tgtEl>
                                          <p:spTgt spid="41"/>
                                        </p:tgtEl>
                                        <p:attrNameLst>
                                          <p:attrName>ppt_y</p:attrName>
                                        </p:attrNameLst>
                                      </p:cBhvr>
                                      <p:tavLst>
                                        <p:tav tm="0">
                                          <p:val>
                                            <p:strVal val="#ppt_y-#ppt_h*1.125000"/>
                                          </p:val>
                                        </p:tav>
                                        <p:tav tm="100000">
                                          <p:val>
                                            <p:strVal val="#ppt_y"/>
                                          </p:val>
                                        </p:tav>
                                      </p:tavLst>
                                    </p:anim>
                                    <p:animEffect transition="in" filter="wipe(down)">
                                      <p:cBhvr>
                                        <p:cTn id="79" dur="500"/>
                                        <p:tgtEl>
                                          <p:spTgt spid="41"/>
                                        </p:tgtEl>
                                      </p:cBhvr>
                                    </p:animEffect>
                                  </p:childTnLst>
                                </p:cTn>
                              </p:par>
                              <p:par>
                                <p:cTn id="80" presetID="42" presetClass="entr" presetSubtype="0" fill="hold" grpId="0" nodeType="withEffect">
                                  <p:stCondLst>
                                    <p:cond delay="350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anim calcmode="lin" valueType="num">
                                      <p:cBhvr>
                                        <p:cTn id="83" dur="500" fill="hold"/>
                                        <p:tgtEl>
                                          <p:spTgt spid="42"/>
                                        </p:tgtEl>
                                        <p:attrNameLst>
                                          <p:attrName>ppt_x</p:attrName>
                                        </p:attrNameLst>
                                      </p:cBhvr>
                                      <p:tavLst>
                                        <p:tav tm="0">
                                          <p:val>
                                            <p:strVal val="#ppt_x"/>
                                          </p:val>
                                        </p:tav>
                                        <p:tav tm="100000">
                                          <p:val>
                                            <p:strVal val="#ppt_x"/>
                                          </p:val>
                                        </p:tav>
                                      </p:tavLst>
                                    </p:anim>
                                    <p:anim calcmode="lin" valueType="num">
                                      <p:cBhvr>
                                        <p:cTn id="84"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72" grpId="0"/>
      <p:bldP spid="27" grpId="0" animBg="1"/>
      <p:bldP spid="27" grpId="1" animBg="1"/>
      <p:bldP spid="29" grpId="0" animBg="1"/>
      <p:bldP spid="30" grpId="0"/>
      <p:bldP spid="32" grpId="0" animBg="1"/>
      <p:bldP spid="32" grpId="1" animBg="1"/>
      <p:bldP spid="33" grpId="0" animBg="1"/>
      <p:bldP spid="34" grpId="0"/>
      <p:bldP spid="36" grpId="0" animBg="1"/>
      <p:bldP spid="36" grpId="1" animBg="1"/>
      <p:bldP spid="37" grpId="0" animBg="1"/>
      <p:bldP spid="38" grpId="0"/>
      <p:bldP spid="40" grpId="0" animBg="1"/>
      <p:bldP spid="40" grpId="1" animBg="1"/>
      <p:bldP spid="41" grpId="0" bldLvl="0" animBg="1"/>
      <p:bldP spid="42" grpId="0" bldLvl="0" animBg="1"/>
      <p:bldP spid="44" grpId="0" animBg="1"/>
      <p:bldP spid="4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descr="disaster management"/>
          <p:cNvPicPr>
            <a:picLocks noChangeAspect="1"/>
          </p:cNvPicPr>
          <p:nvPr>
            <p:ph idx="1"/>
          </p:nvPr>
        </p:nvPicPr>
        <p:blipFill>
          <a:blip r:embed="rId1">
            <a:clrChange>
              <a:clrFrom>
                <a:srgbClr val="FFFFFF">
                  <a:alpha val="100000"/>
                </a:srgbClr>
              </a:clrFrom>
              <a:clrTo>
                <a:srgbClr val="FFFFFF">
                  <a:alpha val="100000"/>
                  <a:alpha val="0"/>
                </a:srgbClr>
              </a:clrTo>
            </a:clrChange>
          </a:blip>
          <a:stretch>
            <a:fillRect/>
          </a:stretch>
        </p:blipFill>
        <p:spPr>
          <a:xfrm>
            <a:off x="-36830" y="-237490"/>
            <a:ext cx="3354070" cy="2844165"/>
          </a:xfrm>
          <a:prstGeom prst="rect">
            <a:avLst/>
          </a:prstGeom>
        </p:spPr>
      </p:pic>
      <p:pic>
        <p:nvPicPr>
          <p:cNvPr id="4" name="Picture 3" descr="importance of emergency response"/>
          <p:cNvPicPr>
            <a:picLocks noChangeAspect="1"/>
          </p:cNvPicPr>
          <p:nvPr/>
        </p:nvPicPr>
        <p:blipFill>
          <a:blip r:embed="rId2">
            <a:clrChange>
              <a:clrFrom>
                <a:srgbClr val="FFDE59">
                  <a:alpha val="100000"/>
                </a:srgbClr>
              </a:clrFrom>
              <a:clrTo>
                <a:srgbClr val="FFDE59">
                  <a:alpha val="100000"/>
                  <a:alpha val="0"/>
                </a:srgbClr>
              </a:clrTo>
            </a:clrChange>
          </a:blip>
          <a:stretch>
            <a:fillRect/>
          </a:stretch>
        </p:blipFill>
        <p:spPr>
          <a:xfrm>
            <a:off x="6045200" y="2398395"/>
            <a:ext cx="3062605" cy="2743200"/>
          </a:xfrm>
          <a:prstGeom prst="rect">
            <a:avLst/>
          </a:prstGeom>
        </p:spPr>
      </p:pic>
      <p:pic>
        <p:nvPicPr>
          <p:cNvPr id="3" name="Picture 2" descr="Screenshot 2024-08-20 000220"/>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059430" y="698500"/>
            <a:ext cx="3149600" cy="25952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04465" y="676275"/>
            <a:ext cx="4359910" cy="4025265"/>
            <a:chOff x="3210439" y="1418828"/>
            <a:chExt cx="2723121" cy="2449004"/>
          </a:xfrm>
          <a:solidFill>
            <a:schemeClr val="accent6">
              <a:lumMod val="20000"/>
              <a:lumOff val="80000"/>
            </a:schemeClr>
          </a:solidFill>
        </p:grpSpPr>
        <p:sp>
          <p:nvSpPr>
            <p:cNvPr id="6" name="Freeform 5"/>
            <p:cNvSpPr/>
            <p:nvPr/>
          </p:nvSpPr>
          <p:spPr bwMode="auto">
            <a:xfrm>
              <a:off x="3210439" y="1418828"/>
              <a:ext cx="1598452" cy="1159639"/>
            </a:xfrm>
            <a:custGeom>
              <a:avLst/>
              <a:gdLst>
                <a:gd name="T0" fmla="*/ 298 w 600"/>
                <a:gd name="T1" fmla="*/ 433 h 435"/>
                <a:gd name="T2" fmla="*/ 283 w 600"/>
                <a:gd name="T3" fmla="*/ 424 h 435"/>
                <a:gd name="T4" fmla="*/ 282 w 600"/>
                <a:gd name="T5" fmla="*/ 417 h 435"/>
                <a:gd name="T6" fmla="*/ 285 w 600"/>
                <a:gd name="T7" fmla="*/ 406 h 435"/>
                <a:gd name="T8" fmla="*/ 291 w 600"/>
                <a:gd name="T9" fmla="*/ 398 h 435"/>
                <a:gd name="T10" fmla="*/ 302 w 600"/>
                <a:gd name="T11" fmla="*/ 366 h 435"/>
                <a:gd name="T12" fmla="*/ 286 w 600"/>
                <a:gd name="T13" fmla="*/ 339 h 435"/>
                <a:gd name="T14" fmla="*/ 242 w 600"/>
                <a:gd name="T15" fmla="*/ 331 h 435"/>
                <a:gd name="T16" fmla="*/ 189 w 600"/>
                <a:gd name="T17" fmla="*/ 372 h 435"/>
                <a:gd name="T18" fmla="*/ 190 w 600"/>
                <a:gd name="T19" fmla="*/ 380 h 435"/>
                <a:gd name="T20" fmla="*/ 197 w 600"/>
                <a:gd name="T21" fmla="*/ 395 h 435"/>
                <a:gd name="T22" fmla="*/ 204 w 600"/>
                <a:gd name="T23" fmla="*/ 405 h 435"/>
                <a:gd name="T24" fmla="*/ 207 w 600"/>
                <a:gd name="T25" fmla="*/ 415 h 435"/>
                <a:gd name="T26" fmla="*/ 206 w 600"/>
                <a:gd name="T27" fmla="*/ 424 h 435"/>
                <a:gd name="T28" fmla="*/ 187 w 600"/>
                <a:gd name="T29" fmla="*/ 432 h 435"/>
                <a:gd name="T30" fmla="*/ 158 w 600"/>
                <a:gd name="T31" fmla="*/ 434 h 435"/>
                <a:gd name="T32" fmla="*/ 0 w 600"/>
                <a:gd name="T33" fmla="*/ 428 h 435"/>
                <a:gd name="T34" fmla="*/ 504 w 600"/>
                <a:gd name="T35" fmla="*/ 0 h 435"/>
                <a:gd name="T36" fmla="*/ 496 w 600"/>
                <a:gd name="T37" fmla="*/ 164 h 435"/>
                <a:gd name="T38" fmla="*/ 509 w 600"/>
                <a:gd name="T39" fmla="*/ 185 h 435"/>
                <a:gd name="T40" fmla="*/ 520 w 600"/>
                <a:gd name="T41" fmla="*/ 187 h 435"/>
                <a:gd name="T42" fmla="*/ 532 w 600"/>
                <a:gd name="T43" fmla="*/ 183 h 435"/>
                <a:gd name="T44" fmla="*/ 542 w 600"/>
                <a:gd name="T45" fmla="*/ 176 h 435"/>
                <a:gd name="T46" fmla="*/ 556 w 600"/>
                <a:gd name="T47" fmla="*/ 170 h 435"/>
                <a:gd name="T48" fmla="*/ 563 w 600"/>
                <a:gd name="T49" fmla="*/ 169 h 435"/>
                <a:gd name="T50" fmla="*/ 600 w 600"/>
                <a:gd name="T51" fmla="*/ 218 h 435"/>
                <a:gd name="T52" fmla="*/ 583 w 600"/>
                <a:gd name="T53" fmla="*/ 270 h 435"/>
                <a:gd name="T54" fmla="*/ 569 w 600"/>
                <a:gd name="T55" fmla="*/ 274 h 435"/>
                <a:gd name="T56" fmla="*/ 540 w 600"/>
                <a:gd name="T57" fmla="*/ 264 h 435"/>
                <a:gd name="T58" fmla="*/ 531 w 600"/>
                <a:gd name="T59" fmla="*/ 258 h 435"/>
                <a:gd name="T60" fmla="*/ 518 w 600"/>
                <a:gd name="T61" fmla="*/ 253 h 435"/>
                <a:gd name="T62" fmla="*/ 517 w 600"/>
                <a:gd name="T63" fmla="*/ 253 h 435"/>
                <a:gd name="T64" fmla="*/ 502 w 600"/>
                <a:gd name="T65" fmla="*/ 262 h 435"/>
                <a:gd name="T66" fmla="*/ 497 w 600"/>
                <a:gd name="T67" fmla="*/ 291 h 435"/>
                <a:gd name="T68" fmla="*/ 499 w 600"/>
                <a:gd name="T69" fmla="*/ 365 h 435"/>
                <a:gd name="T70" fmla="*/ 338 w 600"/>
                <a:gd name="T71"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0" h="435">
                  <a:moveTo>
                    <a:pt x="338" y="435"/>
                  </a:moveTo>
                  <a:cubicBezTo>
                    <a:pt x="317" y="435"/>
                    <a:pt x="304" y="434"/>
                    <a:pt x="298" y="433"/>
                  </a:cubicBezTo>
                  <a:cubicBezTo>
                    <a:pt x="295" y="432"/>
                    <a:pt x="292" y="432"/>
                    <a:pt x="289" y="430"/>
                  </a:cubicBezTo>
                  <a:cubicBezTo>
                    <a:pt x="287" y="429"/>
                    <a:pt x="285" y="427"/>
                    <a:pt x="283" y="424"/>
                  </a:cubicBezTo>
                  <a:cubicBezTo>
                    <a:pt x="282" y="422"/>
                    <a:pt x="282" y="420"/>
                    <a:pt x="282" y="418"/>
                  </a:cubicBezTo>
                  <a:cubicBezTo>
                    <a:pt x="282" y="418"/>
                    <a:pt x="282" y="418"/>
                    <a:pt x="282" y="417"/>
                  </a:cubicBezTo>
                  <a:cubicBezTo>
                    <a:pt x="282" y="417"/>
                    <a:pt x="282" y="417"/>
                    <a:pt x="282" y="417"/>
                  </a:cubicBezTo>
                  <a:cubicBezTo>
                    <a:pt x="282" y="413"/>
                    <a:pt x="283" y="410"/>
                    <a:pt x="285" y="406"/>
                  </a:cubicBezTo>
                  <a:cubicBezTo>
                    <a:pt x="287" y="404"/>
                    <a:pt x="288" y="402"/>
                    <a:pt x="289" y="400"/>
                  </a:cubicBezTo>
                  <a:cubicBezTo>
                    <a:pt x="290" y="400"/>
                    <a:pt x="291" y="399"/>
                    <a:pt x="291" y="398"/>
                  </a:cubicBezTo>
                  <a:cubicBezTo>
                    <a:pt x="295" y="393"/>
                    <a:pt x="299" y="387"/>
                    <a:pt x="301" y="376"/>
                  </a:cubicBezTo>
                  <a:cubicBezTo>
                    <a:pt x="302" y="372"/>
                    <a:pt x="302" y="369"/>
                    <a:pt x="302" y="366"/>
                  </a:cubicBezTo>
                  <a:cubicBezTo>
                    <a:pt x="302" y="360"/>
                    <a:pt x="301" y="354"/>
                    <a:pt x="298" y="350"/>
                  </a:cubicBezTo>
                  <a:cubicBezTo>
                    <a:pt x="295" y="346"/>
                    <a:pt x="291" y="342"/>
                    <a:pt x="286" y="339"/>
                  </a:cubicBezTo>
                  <a:cubicBezTo>
                    <a:pt x="276" y="334"/>
                    <a:pt x="261" y="331"/>
                    <a:pt x="244" y="331"/>
                  </a:cubicBezTo>
                  <a:cubicBezTo>
                    <a:pt x="244" y="331"/>
                    <a:pt x="243" y="331"/>
                    <a:pt x="242" y="331"/>
                  </a:cubicBezTo>
                  <a:cubicBezTo>
                    <a:pt x="227" y="331"/>
                    <a:pt x="214" y="336"/>
                    <a:pt x="204" y="344"/>
                  </a:cubicBezTo>
                  <a:cubicBezTo>
                    <a:pt x="194" y="351"/>
                    <a:pt x="189" y="361"/>
                    <a:pt x="189" y="372"/>
                  </a:cubicBezTo>
                  <a:cubicBezTo>
                    <a:pt x="189" y="373"/>
                    <a:pt x="189" y="373"/>
                    <a:pt x="189" y="374"/>
                  </a:cubicBezTo>
                  <a:cubicBezTo>
                    <a:pt x="189" y="376"/>
                    <a:pt x="190" y="378"/>
                    <a:pt x="190" y="380"/>
                  </a:cubicBezTo>
                  <a:cubicBezTo>
                    <a:pt x="190" y="381"/>
                    <a:pt x="190" y="381"/>
                    <a:pt x="190" y="382"/>
                  </a:cubicBezTo>
                  <a:cubicBezTo>
                    <a:pt x="192" y="388"/>
                    <a:pt x="195" y="392"/>
                    <a:pt x="197" y="395"/>
                  </a:cubicBezTo>
                  <a:cubicBezTo>
                    <a:pt x="198" y="397"/>
                    <a:pt x="199" y="398"/>
                    <a:pt x="200" y="399"/>
                  </a:cubicBezTo>
                  <a:cubicBezTo>
                    <a:pt x="201" y="401"/>
                    <a:pt x="203" y="403"/>
                    <a:pt x="204" y="405"/>
                  </a:cubicBezTo>
                  <a:cubicBezTo>
                    <a:pt x="206" y="407"/>
                    <a:pt x="207" y="411"/>
                    <a:pt x="207" y="415"/>
                  </a:cubicBezTo>
                  <a:cubicBezTo>
                    <a:pt x="207" y="415"/>
                    <a:pt x="207" y="415"/>
                    <a:pt x="207" y="415"/>
                  </a:cubicBezTo>
                  <a:cubicBezTo>
                    <a:pt x="207" y="415"/>
                    <a:pt x="207" y="416"/>
                    <a:pt x="207" y="416"/>
                  </a:cubicBezTo>
                  <a:cubicBezTo>
                    <a:pt x="207" y="419"/>
                    <a:pt x="207" y="422"/>
                    <a:pt x="206" y="424"/>
                  </a:cubicBezTo>
                  <a:cubicBezTo>
                    <a:pt x="201" y="429"/>
                    <a:pt x="191" y="431"/>
                    <a:pt x="187" y="432"/>
                  </a:cubicBezTo>
                  <a:cubicBezTo>
                    <a:pt x="187" y="432"/>
                    <a:pt x="187" y="432"/>
                    <a:pt x="187" y="432"/>
                  </a:cubicBezTo>
                  <a:cubicBezTo>
                    <a:pt x="180" y="434"/>
                    <a:pt x="172" y="434"/>
                    <a:pt x="162" y="434"/>
                  </a:cubicBezTo>
                  <a:cubicBezTo>
                    <a:pt x="161" y="434"/>
                    <a:pt x="160" y="434"/>
                    <a:pt x="158" y="434"/>
                  </a:cubicBezTo>
                  <a:cubicBezTo>
                    <a:pt x="132" y="434"/>
                    <a:pt x="42" y="432"/>
                    <a:pt x="0" y="430"/>
                  </a:cubicBezTo>
                  <a:cubicBezTo>
                    <a:pt x="0" y="430"/>
                    <a:pt x="0" y="429"/>
                    <a:pt x="0" y="428"/>
                  </a:cubicBezTo>
                  <a:cubicBezTo>
                    <a:pt x="0" y="315"/>
                    <a:pt x="53" y="208"/>
                    <a:pt x="148" y="127"/>
                  </a:cubicBezTo>
                  <a:cubicBezTo>
                    <a:pt x="243" y="47"/>
                    <a:pt x="369" y="2"/>
                    <a:pt x="504" y="0"/>
                  </a:cubicBezTo>
                  <a:cubicBezTo>
                    <a:pt x="501" y="27"/>
                    <a:pt x="496" y="84"/>
                    <a:pt x="493" y="138"/>
                  </a:cubicBezTo>
                  <a:cubicBezTo>
                    <a:pt x="493" y="146"/>
                    <a:pt x="494" y="155"/>
                    <a:pt x="496" y="164"/>
                  </a:cubicBezTo>
                  <a:cubicBezTo>
                    <a:pt x="496" y="167"/>
                    <a:pt x="497" y="171"/>
                    <a:pt x="499" y="175"/>
                  </a:cubicBezTo>
                  <a:cubicBezTo>
                    <a:pt x="501" y="178"/>
                    <a:pt x="504" y="182"/>
                    <a:pt x="509" y="185"/>
                  </a:cubicBezTo>
                  <a:cubicBezTo>
                    <a:pt x="513" y="186"/>
                    <a:pt x="516" y="187"/>
                    <a:pt x="519" y="187"/>
                  </a:cubicBezTo>
                  <a:cubicBezTo>
                    <a:pt x="520" y="187"/>
                    <a:pt x="520" y="187"/>
                    <a:pt x="520" y="187"/>
                  </a:cubicBezTo>
                  <a:cubicBezTo>
                    <a:pt x="520" y="187"/>
                    <a:pt x="520" y="187"/>
                    <a:pt x="520" y="187"/>
                  </a:cubicBezTo>
                  <a:cubicBezTo>
                    <a:pt x="525" y="187"/>
                    <a:pt x="529" y="185"/>
                    <a:pt x="532" y="183"/>
                  </a:cubicBezTo>
                  <a:cubicBezTo>
                    <a:pt x="535" y="182"/>
                    <a:pt x="537" y="180"/>
                    <a:pt x="538" y="179"/>
                  </a:cubicBezTo>
                  <a:cubicBezTo>
                    <a:pt x="540" y="178"/>
                    <a:pt x="541" y="177"/>
                    <a:pt x="542" y="176"/>
                  </a:cubicBezTo>
                  <a:cubicBezTo>
                    <a:pt x="545" y="174"/>
                    <a:pt x="549" y="172"/>
                    <a:pt x="555" y="170"/>
                  </a:cubicBezTo>
                  <a:cubicBezTo>
                    <a:pt x="555" y="170"/>
                    <a:pt x="555" y="170"/>
                    <a:pt x="556" y="170"/>
                  </a:cubicBezTo>
                  <a:cubicBezTo>
                    <a:pt x="558" y="169"/>
                    <a:pt x="560" y="169"/>
                    <a:pt x="562" y="169"/>
                  </a:cubicBezTo>
                  <a:cubicBezTo>
                    <a:pt x="562" y="169"/>
                    <a:pt x="563" y="169"/>
                    <a:pt x="563" y="169"/>
                  </a:cubicBezTo>
                  <a:cubicBezTo>
                    <a:pt x="573" y="169"/>
                    <a:pt x="581" y="173"/>
                    <a:pt x="588" y="182"/>
                  </a:cubicBezTo>
                  <a:cubicBezTo>
                    <a:pt x="596" y="191"/>
                    <a:pt x="600" y="204"/>
                    <a:pt x="600" y="218"/>
                  </a:cubicBezTo>
                  <a:cubicBezTo>
                    <a:pt x="600" y="235"/>
                    <a:pt x="597" y="250"/>
                    <a:pt x="592" y="259"/>
                  </a:cubicBezTo>
                  <a:cubicBezTo>
                    <a:pt x="590" y="264"/>
                    <a:pt x="587" y="267"/>
                    <a:pt x="583" y="270"/>
                  </a:cubicBezTo>
                  <a:cubicBezTo>
                    <a:pt x="579" y="272"/>
                    <a:pt x="575" y="274"/>
                    <a:pt x="569" y="274"/>
                  </a:cubicBezTo>
                  <a:cubicBezTo>
                    <a:pt x="569" y="274"/>
                    <a:pt x="569" y="274"/>
                    <a:pt x="569" y="274"/>
                  </a:cubicBezTo>
                  <a:cubicBezTo>
                    <a:pt x="566" y="274"/>
                    <a:pt x="563" y="274"/>
                    <a:pt x="560" y="273"/>
                  </a:cubicBezTo>
                  <a:cubicBezTo>
                    <a:pt x="550" y="271"/>
                    <a:pt x="545" y="267"/>
                    <a:pt x="540" y="264"/>
                  </a:cubicBezTo>
                  <a:cubicBezTo>
                    <a:pt x="539" y="263"/>
                    <a:pt x="538" y="262"/>
                    <a:pt x="537" y="262"/>
                  </a:cubicBezTo>
                  <a:cubicBezTo>
                    <a:pt x="535" y="260"/>
                    <a:pt x="533" y="259"/>
                    <a:pt x="531" y="258"/>
                  </a:cubicBezTo>
                  <a:cubicBezTo>
                    <a:pt x="527" y="255"/>
                    <a:pt x="523" y="253"/>
                    <a:pt x="518" y="253"/>
                  </a:cubicBezTo>
                  <a:cubicBezTo>
                    <a:pt x="518" y="253"/>
                    <a:pt x="518" y="253"/>
                    <a:pt x="518" y="253"/>
                  </a:cubicBezTo>
                  <a:cubicBezTo>
                    <a:pt x="518" y="253"/>
                    <a:pt x="518" y="253"/>
                    <a:pt x="518" y="253"/>
                  </a:cubicBezTo>
                  <a:cubicBezTo>
                    <a:pt x="518" y="253"/>
                    <a:pt x="518" y="253"/>
                    <a:pt x="517" y="253"/>
                  </a:cubicBezTo>
                  <a:cubicBezTo>
                    <a:pt x="515" y="253"/>
                    <a:pt x="512" y="254"/>
                    <a:pt x="509" y="255"/>
                  </a:cubicBezTo>
                  <a:cubicBezTo>
                    <a:pt x="505" y="257"/>
                    <a:pt x="503" y="260"/>
                    <a:pt x="502" y="262"/>
                  </a:cubicBezTo>
                  <a:cubicBezTo>
                    <a:pt x="500" y="266"/>
                    <a:pt x="499" y="270"/>
                    <a:pt x="498" y="273"/>
                  </a:cubicBezTo>
                  <a:cubicBezTo>
                    <a:pt x="497" y="278"/>
                    <a:pt x="497" y="283"/>
                    <a:pt x="497" y="291"/>
                  </a:cubicBezTo>
                  <a:cubicBezTo>
                    <a:pt x="496" y="297"/>
                    <a:pt x="496" y="304"/>
                    <a:pt x="496" y="313"/>
                  </a:cubicBezTo>
                  <a:cubicBezTo>
                    <a:pt x="497" y="327"/>
                    <a:pt x="497" y="346"/>
                    <a:pt x="499" y="365"/>
                  </a:cubicBezTo>
                  <a:cubicBezTo>
                    <a:pt x="499" y="383"/>
                    <a:pt x="502" y="415"/>
                    <a:pt x="504" y="429"/>
                  </a:cubicBezTo>
                  <a:cubicBezTo>
                    <a:pt x="430" y="433"/>
                    <a:pt x="374" y="435"/>
                    <a:pt x="338" y="435"/>
                  </a:cubicBezTo>
                  <a:close/>
                </a:path>
              </a:pathLst>
            </a:custGeom>
            <a:solidFill>
              <a:srgbClr val="FBE22D"/>
            </a:solidFill>
            <a:ln w="6350" cap="flat">
              <a:solidFill>
                <a:srgbClr val="FCFBF7"/>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7" name="Freeform 6"/>
            <p:cNvSpPr/>
            <p:nvPr/>
          </p:nvSpPr>
          <p:spPr bwMode="auto">
            <a:xfrm>
              <a:off x="4534774" y="1418828"/>
              <a:ext cx="1398786" cy="1398786"/>
            </a:xfrm>
            <a:custGeom>
              <a:avLst/>
              <a:gdLst>
                <a:gd name="T0" fmla="*/ 209 w 525"/>
                <a:gd name="T1" fmla="*/ 518 h 525"/>
                <a:gd name="T2" fmla="*/ 194 w 525"/>
                <a:gd name="T3" fmla="*/ 494 h 525"/>
                <a:gd name="T4" fmla="*/ 205 w 525"/>
                <a:gd name="T5" fmla="*/ 465 h 525"/>
                <a:gd name="T6" fmla="*/ 211 w 525"/>
                <a:gd name="T7" fmla="*/ 457 h 525"/>
                <a:gd name="T8" fmla="*/ 215 w 525"/>
                <a:gd name="T9" fmla="*/ 443 h 525"/>
                <a:gd name="T10" fmla="*/ 213 w 525"/>
                <a:gd name="T11" fmla="*/ 434 h 525"/>
                <a:gd name="T12" fmla="*/ 195 w 525"/>
                <a:gd name="T13" fmla="*/ 424 h 525"/>
                <a:gd name="T14" fmla="*/ 162 w 525"/>
                <a:gd name="T15" fmla="*/ 422 h 525"/>
                <a:gd name="T16" fmla="*/ 103 w 525"/>
                <a:gd name="T17" fmla="*/ 424 h 525"/>
                <a:gd name="T18" fmla="*/ 11 w 525"/>
                <a:gd name="T19" fmla="*/ 429 h 525"/>
                <a:gd name="T20" fmla="*/ 3 w 525"/>
                <a:gd name="T21" fmla="*/ 313 h 525"/>
                <a:gd name="T22" fmla="*/ 5 w 525"/>
                <a:gd name="T23" fmla="*/ 274 h 525"/>
                <a:gd name="T24" fmla="*/ 14 w 525"/>
                <a:gd name="T25" fmla="*/ 259 h 525"/>
                <a:gd name="T26" fmla="*/ 21 w 525"/>
                <a:gd name="T27" fmla="*/ 257 h 525"/>
                <a:gd name="T28" fmla="*/ 32 w 525"/>
                <a:gd name="T29" fmla="*/ 261 h 525"/>
                <a:gd name="T30" fmla="*/ 40 w 525"/>
                <a:gd name="T31" fmla="*/ 267 h 525"/>
                <a:gd name="T32" fmla="*/ 72 w 525"/>
                <a:gd name="T33" fmla="*/ 278 h 525"/>
                <a:gd name="T34" fmla="*/ 88 w 525"/>
                <a:gd name="T35" fmla="*/ 273 h 525"/>
                <a:gd name="T36" fmla="*/ 107 w 525"/>
                <a:gd name="T37" fmla="*/ 218 h 525"/>
                <a:gd name="T38" fmla="*/ 66 w 525"/>
                <a:gd name="T39" fmla="*/ 165 h 525"/>
                <a:gd name="T40" fmla="*/ 58 w 525"/>
                <a:gd name="T41" fmla="*/ 166 h 525"/>
                <a:gd name="T42" fmla="*/ 43 w 525"/>
                <a:gd name="T43" fmla="*/ 172 h 525"/>
                <a:gd name="T44" fmla="*/ 33 w 525"/>
                <a:gd name="T45" fmla="*/ 180 h 525"/>
                <a:gd name="T46" fmla="*/ 23 w 525"/>
                <a:gd name="T47" fmla="*/ 183 h 525"/>
                <a:gd name="T48" fmla="*/ 14 w 525"/>
                <a:gd name="T49" fmla="*/ 181 h 525"/>
                <a:gd name="T50" fmla="*/ 3 w 525"/>
                <a:gd name="T51" fmla="*/ 163 h 525"/>
                <a:gd name="T52" fmla="*/ 11 w 525"/>
                <a:gd name="T53" fmla="*/ 0 h 525"/>
                <a:gd name="T54" fmla="*/ 14 w 525"/>
                <a:gd name="T55" fmla="*/ 0 h 525"/>
                <a:gd name="T56" fmla="*/ 349 w 525"/>
                <a:gd name="T57" fmla="*/ 421 h 525"/>
                <a:gd name="T58" fmla="*/ 284 w 525"/>
                <a:gd name="T59" fmla="*/ 434 h 525"/>
                <a:gd name="T60" fmla="*/ 281 w 525"/>
                <a:gd name="T61" fmla="*/ 445 h 525"/>
                <a:gd name="T62" fmla="*/ 285 w 525"/>
                <a:gd name="T63" fmla="*/ 457 h 525"/>
                <a:gd name="T64" fmla="*/ 292 w 525"/>
                <a:gd name="T65" fmla="*/ 467 h 525"/>
                <a:gd name="T66" fmla="*/ 298 w 525"/>
                <a:gd name="T67" fmla="*/ 481 h 525"/>
                <a:gd name="T68" fmla="*/ 299 w 525"/>
                <a:gd name="T69" fmla="*/ 488 h 525"/>
                <a:gd name="T70" fmla="*/ 250 w 525"/>
                <a:gd name="T71" fmla="*/ 52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5" h="525">
                  <a:moveTo>
                    <a:pt x="248" y="525"/>
                  </a:moveTo>
                  <a:cubicBezTo>
                    <a:pt x="232" y="525"/>
                    <a:pt x="218" y="522"/>
                    <a:pt x="209" y="518"/>
                  </a:cubicBezTo>
                  <a:cubicBezTo>
                    <a:pt x="204" y="515"/>
                    <a:pt x="201" y="512"/>
                    <a:pt x="198" y="508"/>
                  </a:cubicBezTo>
                  <a:cubicBezTo>
                    <a:pt x="196" y="505"/>
                    <a:pt x="194" y="500"/>
                    <a:pt x="194" y="494"/>
                  </a:cubicBezTo>
                  <a:cubicBezTo>
                    <a:pt x="194" y="492"/>
                    <a:pt x="195" y="489"/>
                    <a:pt x="195" y="485"/>
                  </a:cubicBezTo>
                  <a:cubicBezTo>
                    <a:pt x="197" y="476"/>
                    <a:pt x="201" y="470"/>
                    <a:pt x="205" y="465"/>
                  </a:cubicBezTo>
                  <a:cubicBezTo>
                    <a:pt x="205" y="464"/>
                    <a:pt x="206" y="463"/>
                    <a:pt x="206" y="463"/>
                  </a:cubicBezTo>
                  <a:cubicBezTo>
                    <a:pt x="208" y="461"/>
                    <a:pt x="209" y="459"/>
                    <a:pt x="211" y="457"/>
                  </a:cubicBezTo>
                  <a:cubicBezTo>
                    <a:pt x="214" y="452"/>
                    <a:pt x="215" y="448"/>
                    <a:pt x="215" y="443"/>
                  </a:cubicBezTo>
                  <a:cubicBezTo>
                    <a:pt x="215" y="443"/>
                    <a:pt x="215" y="443"/>
                    <a:pt x="215" y="443"/>
                  </a:cubicBezTo>
                  <a:cubicBezTo>
                    <a:pt x="215" y="443"/>
                    <a:pt x="215" y="443"/>
                    <a:pt x="215" y="443"/>
                  </a:cubicBezTo>
                  <a:cubicBezTo>
                    <a:pt x="215" y="440"/>
                    <a:pt x="214" y="437"/>
                    <a:pt x="213" y="434"/>
                  </a:cubicBezTo>
                  <a:cubicBezTo>
                    <a:pt x="211" y="430"/>
                    <a:pt x="208" y="428"/>
                    <a:pt x="206" y="427"/>
                  </a:cubicBezTo>
                  <a:cubicBezTo>
                    <a:pt x="202" y="425"/>
                    <a:pt x="199" y="424"/>
                    <a:pt x="195" y="424"/>
                  </a:cubicBezTo>
                  <a:cubicBezTo>
                    <a:pt x="191" y="423"/>
                    <a:pt x="185" y="422"/>
                    <a:pt x="178" y="422"/>
                  </a:cubicBezTo>
                  <a:cubicBezTo>
                    <a:pt x="173" y="422"/>
                    <a:pt x="168" y="422"/>
                    <a:pt x="162" y="422"/>
                  </a:cubicBezTo>
                  <a:cubicBezTo>
                    <a:pt x="160" y="422"/>
                    <a:pt x="158" y="422"/>
                    <a:pt x="156" y="422"/>
                  </a:cubicBezTo>
                  <a:cubicBezTo>
                    <a:pt x="141" y="422"/>
                    <a:pt x="122" y="423"/>
                    <a:pt x="103" y="424"/>
                  </a:cubicBezTo>
                  <a:cubicBezTo>
                    <a:pt x="99" y="424"/>
                    <a:pt x="94" y="424"/>
                    <a:pt x="89" y="425"/>
                  </a:cubicBezTo>
                  <a:cubicBezTo>
                    <a:pt x="65" y="426"/>
                    <a:pt x="26" y="428"/>
                    <a:pt x="11" y="429"/>
                  </a:cubicBezTo>
                  <a:cubicBezTo>
                    <a:pt x="9" y="415"/>
                    <a:pt x="6" y="383"/>
                    <a:pt x="6" y="365"/>
                  </a:cubicBezTo>
                  <a:cubicBezTo>
                    <a:pt x="4" y="346"/>
                    <a:pt x="4" y="327"/>
                    <a:pt x="3" y="313"/>
                  </a:cubicBezTo>
                  <a:cubicBezTo>
                    <a:pt x="3" y="304"/>
                    <a:pt x="3" y="297"/>
                    <a:pt x="4" y="291"/>
                  </a:cubicBezTo>
                  <a:cubicBezTo>
                    <a:pt x="4" y="283"/>
                    <a:pt x="4" y="278"/>
                    <a:pt x="5" y="274"/>
                  </a:cubicBezTo>
                  <a:cubicBezTo>
                    <a:pt x="6" y="271"/>
                    <a:pt x="6" y="268"/>
                    <a:pt x="8" y="264"/>
                  </a:cubicBezTo>
                  <a:cubicBezTo>
                    <a:pt x="9" y="263"/>
                    <a:pt x="11" y="260"/>
                    <a:pt x="14" y="259"/>
                  </a:cubicBezTo>
                  <a:cubicBezTo>
                    <a:pt x="16" y="258"/>
                    <a:pt x="18" y="257"/>
                    <a:pt x="20" y="257"/>
                  </a:cubicBezTo>
                  <a:cubicBezTo>
                    <a:pt x="21" y="257"/>
                    <a:pt x="21" y="257"/>
                    <a:pt x="21" y="257"/>
                  </a:cubicBezTo>
                  <a:cubicBezTo>
                    <a:pt x="21" y="257"/>
                    <a:pt x="21" y="257"/>
                    <a:pt x="21" y="257"/>
                  </a:cubicBezTo>
                  <a:cubicBezTo>
                    <a:pt x="25" y="257"/>
                    <a:pt x="28" y="259"/>
                    <a:pt x="32" y="261"/>
                  </a:cubicBezTo>
                  <a:cubicBezTo>
                    <a:pt x="34" y="262"/>
                    <a:pt x="36" y="264"/>
                    <a:pt x="38" y="265"/>
                  </a:cubicBezTo>
                  <a:cubicBezTo>
                    <a:pt x="39" y="266"/>
                    <a:pt x="39" y="266"/>
                    <a:pt x="40" y="267"/>
                  </a:cubicBezTo>
                  <a:cubicBezTo>
                    <a:pt x="46" y="271"/>
                    <a:pt x="52" y="275"/>
                    <a:pt x="62" y="277"/>
                  </a:cubicBezTo>
                  <a:cubicBezTo>
                    <a:pt x="66" y="278"/>
                    <a:pt x="69" y="278"/>
                    <a:pt x="72" y="278"/>
                  </a:cubicBezTo>
                  <a:cubicBezTo>
                    <a:pt x="72" y="278"/>
                    <a:pt x="72" y="278"/>
                    <a:pt x="72" y="278"/>
                  </a:cubicBezTo>
                  <a:cubicBezTo>
                    <a:pt x="79" y="278"/>
                    <a:pt x="84" y="276"/>
                    <a:pt x="88" y="273"/>
                  </a:cubicBezTo>
                  <a:cubicBezTo>
                    <a:pt x="93" y="270"/>
                    <a:pt x="96" y="266"/>
                    <a:pt x="99" y="261"/>
                  </a:cubicBezTo>
                  <a:cubicBezTo>
                    <a:pt x="104" y="251"/>
                    <a:pt x="107" y="235"/>
                    <a:pt x="107" y="218"/>
                  </a:cubicBezTo>
                  <a:cubicBezTo>
                    <a:pt x="107" y="203"/>
                    <a:pt x="102" y="189"/>
                    <a:pt x="95" y="179"/>
                  </a:cubicBezTo>
                  <a:cubicBezTo>
                    <a:pt x="87" y="170"/>
                    <a:pt x="77" y="165"/>
                    <a:pt x="66" y="165"/>
                  </a:cubicBezTo>
                  <a:cubicBezTo>
                    <a:pt x="65" y="165"/>
                    <a:pt x="65" y="165"/>
                    <a:pt x="65" y="165"/>
                  </a:cubicBezTo>
                  <a:cubicBezTo>
                    <a:pt x="63" y="165"/>
                    <a:pt x="60" y="165"/>
                    <a:pt x="58" y="166"/>
                  </a:cubicBezTo>
                  <a:cubicBezTo>
                    <a:pt x="57" y="166"/>
                    <a:pt x="57" y="166"/>
                    <a:pt x="57" y="166"/>
                  </a:cubicBezTo>
                  <a:cubicBezTo>
                    <a:pt x="50" y="168"/>
                    <a:pt x="46" y="170"/>
                    <a:pt x="43" y="172"/>
                  </a:cubicBezTo>
                  <a:cubicBezTo>
                    <a:pt x="41" y="173"/>
                    <a:pt x="40" y="174"/>
                    <a:pt x="39" y="175"/>
                  </a:cubicBezTo>
                  <a:cubicBezTo>
                    <a:pt x="37" y="177"/>
                    <a:pt x="35" y="178"/>
                    <a:pt x="33" y="180"/>
                  </a:cubicBezTo>
                  <a:cubicBezTo>
                    <a:pt x="31" y="181"/>
                    <a:pt x="27" y="183"/>
                    <a:pt x="23" y="183"/>
                  </a:cubicBezTo>
                  <a:cubicBezTo>
                    <a:pt x="23" y="183"/>
                    <a:pt x="23" y="183"/>
                    <a:pt x="23" y="183"/>
                  </a:cubicBezTo>
                  <a:cubicBezTo>
                    <a:pt x="23" y="183"/>
                    <a:pt x="23" y="183"/>
                    <a:pt x="22" y="183"/>
                  </a:cubicBezTo>
                  <a:cubicBezTo>
                    <a:pt x="20" y="183"/>
                    <a:pt x="17" y="182"/>
                    <a:pt x="14" y="181"/>
                  </a:cubicBezTo>
                  <a:cubicBezTo>
                    <a:pt x="10" y="179"/>
                    <a:pt x="7" y="176"/>
                    <a:pt x="6" y="173"/>
                  </a:cubicBezTo>
                  <a:cubicBezTo>
                    <a:pt x="4" y="169"/>
                    <a:pt x="3" y="166"/>
                    <a:pt x="3" y="163"/>
                  </a:cubicBezTo>
                  <a:cubicBezTo>
                    <a:pt x="1" y="154"/>
                    <a:pt x="0" y="146"/>
                    <a:pt x="1" y="138"/>
                  </a:cubicBezTo>
                  <a:cubicBezTo>
                    <a:pt x="3" y="84"/>
                    <a:pt x="8" y="27"/>
                    <a:pt x="11" y="0"/>
                  </a:cubicBezTo>
                  <a:cubicBezTo>
                    <a:pt x="11" y="0"/>
                    <a:pt x="11" y="0"/>
                    <a:pt x="11" y="0"/>
                  </a:cubicBezTo>
                  <a:cubicBezTo>
                    <a:pt x="12" y="0"/>
                    <a:pt x="13" y="0"/>
                    <a:pt x="14" y="0"/>
                  </a:cubicBezTo>
                  <a:cubicBezTo>
                    <a:pt x="295" y="0"/>
                    <a:pt x="524" y="191"/>
                    <a:pt x="525" y="427"/>
                  </a:cubicBezTo>
                  <a:cubicBezTo>
                    <a:pt x="490" y="425"/>
                    <a:pt x="405" y="421"/>
                    <a:pt x="349" y="421"/>
                  </a:cubicBezTo>
                  <a:cubicBezTo>
                    <a:pt x="327" y="421"/>
                    <a:pt x="311" y="421"/>
                    <a:pt x="303" y="423"/>
                  </a:cubicBezTo>
                  <a:cubicBezTo>
                    <a:pt x="297" y="424"/>
                    <a:pt x="286" y="429"/>
                    <a:pt x="284" y="434"/>
                  </a:cubicBezTo>
                  <a:cubicBezTo>
                    <a:pt x="282" y="438"/>
                    <a:pt x="281" y="442"/>
                    <a:pt x="281" y="445"/>
                  </a:cubicBezTo>
                  <a:cubicBezTo>
                    <a:pt x="281" y="445"/>
                    <a:pt x="281" y="445"/>
                    <a:pt x="281" y="445"/>
                  </a:cubicBezTo>
                  <a:cubicBezTo>
                    <a:pt x="281" y="445"/>
                    <a:pt x="281" y="445"/>
                    <a:pt x="281" y="446"/>
                  </a:cubicBezTo>
                  <a:cubicBezTo>
                    <a:pt x="281" y="451"/>
                    <a:pt x="283" y="455"/>
                    <a:pt x="285" y="457"/>
                  </a:cubicBezTo>
                  <a:cubicBezTo>
                    <a:pt x="287" y="460"/>
                    <a:pt x="288" y="462"/>
                    <a:pt x="290" y="464"/>
                  </a:cubicBezTo>
                  <a:cubicBezTo>
                    <a:pt x="291" y="465"/>
                    <a:pt x="292" y="466"/>
                    <a:pt x="292" y="467"/>
                  </a:cubicBezTo>
                  <a:cubicBezTo>
                    <a:pt x="294" y="470"/>
                    <a:pt x="296" y="474"/>
                    <a:pt x="298" y="480"/>
                  </a:cubicBezTo>
                  <a:cubicBezTo>
                    <a:pt x="298" y="480"/>
                    <a:pt x="298" y="481"/>
                    <a:pt x="298" y="481"/>
                  </a:cubicBezTo>
                  <a:cubicBezTo>
                    <a:pt x="299" y="483"/>
                    <a:pt x="299" y="485"/>
                    <a:pt x="299" y="487"/>
                  </a:cubicBezTo>
                  <a:cubicBezTo>
                    <a:pt x="299" y="488"/>
                    <a:pt x="299" y="488"/>
                    <a:pt x="299" y="488"/>
                  </a:cubicBezTo>
                  <a:cubicBezTo>
                    <a:pt x="300" y="498"/>
                    <a:pt x="295" y="507"/>
                    <a:pt x="286" y="514"/>
                  </a:cubicBezTo>
                  <a:cubicBezTo>
                    <a:pt x="277" y="521"/>
                    <a:pt x="264" y="525"/>
                    <a:pt x="250" y="525"/>
                  </a:cubicBezTo>
                  <a:cubicBezTo>
                    <a:pt x="250" y="525"/>
                    <a:pt x="249" y="525"/>
                    <a:pt x="248" y="525"/>
                  </a:cubicBezTo>
                  <a:close/>
                </a:path>
              </a:pathLst>
            </a:custGeom>
            <a:solidFill>
              <a:srgbClr val="98D2E3"/>
            </a:solidFill>
            <a:ln w="6350" cap="flat">
              <a:solidFill>
                <a:srgbClr val="EA5514"/>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 name="Freeform 7"/>
            <p:cNvSpPr/>
            <p:nvPr/>
          </p:nvSpPr>
          <p:spPr bwMode="auto">
            <a:xfrm>
              <a:off x="3212695" y="2311118"/>
              <a:ext cx="1367201" cy="1388634"/>
            </a:xfrm>
            <a:custGeom>
              <a:avLst/>
              <a:gdLst>
                <a:gd name="T0" fmla="*/ 298 w 513"/>
                <a:gd name="T1" fmla="*/ 485 h 521"/>
                <a:gd name="T2" fmla="*/ 0 w 513"/>
                <a:gd name="T3" fmla="*/ 99 h 521"/>
                <a:gd name="T4" fmla="*/ 161 w 513"/>
                <a:gd name="T5" fmla="*/ 103 h 521"/>
                <a:gd name="T6" fmla="*/ 187 w 513"/>
                <a:gd name="T7" fmla="*/ 101 h 521"/>
                <a:gd name="T8" fmla="*/ 210 w 513"/>
                <a:gd name="T9" fmla="*/ 81 h 521"/>
                <a:gd name="T10" fmla="*/ 210 w 513"/>
                <a:gd name="T11" fmla="*/ 80 h 521"/>
                <a:gd name="T12" fmla="*/ 202 w 513"/>
                <a:gd name="T13" fmla="*/ 62 h 521"/>
                <a:gd name="T14" fmla="*/ 193 w 513"/>
                <a:gd name="T15" fmla="*/ 46 h 521"/>
                <a:gd name="T16" fmla="*/ 192 w 513"/>
                <a:gd name="T17" fmla="*/ 38 h 521"/>
                <a:gd name="T18" fmla="*/ 205 w 513"/>
                <a:gd name="T19" fmla="*/ 12 h 521"/>
                <a:gd name="T20" fmla="*/ 243 w 513"/>
                <a:gd name="T21" fmla="*/ 0 h 521"/>
                <a:gd name="T22" fmla="*/ 293 w 513"/>
                <a:gd name="T23" fmla="*/ 17 h 521"/>
                <a:gd name="T24" fmla="*/ 296 w 513"/>
                <a:gd name="T25" fmla="*/ 40 h 521"/>
                <a:gd name="T26" fmla="*/ 285 w 513"/>
                <a:gd name="T27" fmla="*/ 63 h 521"/>
                <a:gd name="T28" fmla="*/ 277 w 513"/>
                <a:gd name="T29" fmla="*/ 82 h 521"/>
                <a:gd name="T30" fmla="*/ 277 w 513"/>
                <a:gd name="T31" fmla="*/ 83 h 521"/>
                <a:gd name="T32" fmla="*/ 286 w 513"/>
                <a:gd name="T33" fmla="*/ 98 h 521"/>
                <a:gd name="T34" fmla="*/ 337 w 513"/>
                <a:gd name="T35" fmla="*/ 104 h 521"/>
                <a:gd name="T36" fmla="*/ 508 w 513"/>
                <a:gd name="T37" fmla="*/ 163 h 521"/>
                <a:gd name="T38" fmla="*/ 510 w 513"/>
                <a:gd name="T39" fmla="*/ 237 h 521"/>
                <a:gd name="T40" fmla="*/ 505 w 513"/>
                <a:gd name="T41" fmla="*/ 264 h 521"/>
                <a:gd name="T42" fmla="*/ 493 w 513"/>
                <a:gd name="T43" fmla="*/ 271 h 521"/>
                <a:gd name="T44" fmla="*/ 492 w 513"/>
                <a:gd name="T45" fmla="*/ 271 h 521"/>
                <a:gd name="T46" fmla="*/ 476 w 513"/>
                <a:gd name="T47" fmla="*/ 263 h 521"/>
                <a:gd name="T48" fmla="*/ 451 w 513"/>
                <a:gd name="T49" fmla="*/ 251 h 521"/>
                <a:gd name="T50" fmla="*/ 441 w 513"/>
                <a:gd name="T51" fmla="*/ 250 h 521"/>
                <a:gd name="T52" fmla="*/ 415 w 513"/>
                <a:gd name="T53" fmla="*/ 267 h 521"/>
                <a:gd name="T54" fmla="*/ 419 w 513"/>
                <a:gd name="T55" fmla="*/ 349 h 521"/>
                <a:gd name="T56" fmla="*/ 449 w 513"/>
                <a:gd name="T57" fmla="*/ 363 h 521"/>
                <a:gd name="T58" fmla="*/ 457 w 513"/>
                <a:gd name="T59" fmla="*/ 362 h 521"/>
                <a:gd name="T60" fmla="*/ 475 w 513"/>
                <a:gd name="T61" fmla="*/ 353 h 521"/>
                <a:gd name="T62" fmla="*/ 490 w 513"/>
                <a:gd name="T63" fmla="*/ 345 h 521"/>
                <a:gd name="T64" fmla="*/ 491 w 513"/>
                <a:gd name="T65" fmla="*/ 345 h 521"/>
                <a:gd name="T66" fmla="*/ 507 w 513"/>
                <a:gd name="T67" fmla="*/ 355 h 521"/>
                <a:gd name="T68" fmla="*/ 512 w 513"/>
                <a:gd name="T69" fmla="*/ 39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3" h="521">
                  <a:moveTo>
                    <a:pt x="503" y="521"/>
                  </a:moveTo>
                  <a:cubicBezTo>
                    <a:pt x="430" y="519"/>
                    <a:pt x="361" y="507"/>
                    <a:pt x="298" y="485"/>
                  </a:cubicBezTo>
                  <a:cubicBezTo>
                    <a:pt x="238" y="464"/>
                    <a:pt x="184" y="433"/>
                    <a:pt x="140" y="394"/>
                  </a:cubicBezTo>
                  <a:cubicBezTo>
                    <a:pt x="51" y="318"/>
                    <a:pt x="1" y="213"/>
                    <a:pt x="0" y="99"/>
                  </a:cubicBezTo>
                  <a:cubicBezTo>
                    <a:pt x="41" y="101"/>
                    <a:pt x="131" y="103"/>
                    <a:pt x="157" y="103"/>
                  </a:cubicBezTo>
                  <a:cubicBezTo>
                    <a:pt x="159" y="103"/>
                    <a:pt x="160" y="103"/>
                    <a:pt x="161" y="103"/>
                  </a:cubicBezTo>
                  <a:cubicBezTo>
                    <a:pt x="171" y="103"/>
                    <a:pt x="180" y="103"/>
                    <a:pt x="186" y="101"/>
                  </a:cubicBezTo>
                  <a:cubicBezTo>
                    <a:pt x="187" y="101"/>
                    <a:pt x="187" y="101"/>
                    <a:pt x="187" y="101"/>
                  </a:cubicBezTo>
                  <a:cubicBezTo>
                    <a:pt x="192" y="100"/>
                    <a:pt x="203" y="98"/>
                    <a:pt x="208" y="91"/>
                  </a:cubicBezTo>
                  <a:cubicBezTo>
                    <a:pt x="210" y="88"/>
                    <a:pt x="210" y="84"/>
                    <a:pt x="210" y="81"/>
                  </a:cubicBezTo>
                  <a:cubicBezTo>
                    <a:pt x="210" y="80"/>
                    <a:pt x="210" y="80"/>
                    <a:pt x="210" y="80"/>
                  </a:cubicBezTo>
                  <a:cubicBezTo>
                    <a:pt x="210" y="80"/>
                    <a:pt x="210" y="80"/>
                    <a:pt x="210" y="80"/>
                  </a:cubicBezTo>
                  <a:cubicBezTo>
                    <a:pt x="210" y="75"/>
                    <a:pt x="208" y="71"/>
                    <a:pt x="207" y="68"/>
                  </a:cubicBezTo>
                  <a:cubicBezTo>
                    <a:pt x="205" y="66"/>
                    <a:pt x="203" y="64"/>
                    <a:pt x="202" y="62"/>
                  </a:cubicBezTo>
                  <a:cubicBezTo>
                    <a:pt x="201" y="61"/>
                    <a:pt x="200" y="59"/>
                    <a:pt x="199" y="58"/>
                  </a:cubicBezTo>
                  <a:cubicBezTo>
                    <a:pt x="197" y="55"/>
                    <a:pt x="195" y="52"/>
                    <a:pt x="193" y="46"/>
                  </a:cubicBezTo>
                  <a:cubicBezTo>
                    <a:pt x="193" y="45"/>
                    <a:pt x="193" y="45"/>
                    <a:pt x="193" y="44"/>
                  </a:cubicBezTo>
                  <a:cubicBezTo>
                    <a:pt x="193" y="42"/>
                    <a:pt x="192" y="40"/>
                    <a:pt x="192" y="38"/>
                  </a:cubicBezTo>
                  <a:cubicBezTo>
                    <a:pt x="192" y="38"/>
                    <a:pt x="192" y="38"/>
                    <a:pt x="192" y="37"/>
                  </a:cubicBezTo>
                  <a:cubicBezTo>
                    <a:pt x="192" y="28"/>
                    <a:pt x="197" y="19"/>
                    <a:pt x="205" y="12"/>
                  </a:cubicBezTo>
                  <a:cubicBezTo>
                    <a:pt x="214" y="4"/>
                    <a:pt x="227" y="0"/>
                    <a:pt x="241" y="0"/>
                  </a:cubicBezTo>
                  <a:cubicBezTo>
                    <a:pt x="242" y="0"/>
                    <a:pt x="243" y="0"/>
                    <a:pt x="243" y="0"/>
                  </a:cubicBezTo>
                  <a:cubicBezTo>
                    <a:pt x="259" y="0"/>
                    <a:pt x="274" y="3"/>
                    <a:pt x="283" y="8"/>
                  </a:cubicBezTo>
                  <a:cubicBezTo>
                    <a:pt x="287" y="10"/>
                    <a:pt x="291" y="13"/>
                    <a:pt x="293" y="17"/>
                  </a:cubicBezTo>
                  <a:cubicBezTo>
                    <a:pt x="296" y="21"/>
                    <a:pt x="297" y="26"/>
                    <a:pt x="297" y="31"/>
                  </a:cubicBezTo>
                  <a:cubicBezTo>
                    <a:pt x="297" y="34"/>
                    <a:pt x="297" y="37"/>
                    <a:pt x="296" y="40"/>
                  </a:cubicBezTo>
                  <a:cubicBezTo>
                    <a:pt x="294" y="50"/>
                    <a:pt x="291" y="55"/>
                    <a:pt x="287" y="61"/>
                  </a:cubicBezTo>
                  <a:cubicBezTo>
                    <a:pt x="286" y="61"/>
                    <a:pt x="286" y="62"/>
                    <a:pt x="285" y="63"/>
                  </a:cubicBezTo>
                  <a:cubicBezTo>
                    <a:pt x="284" y="65"/>
                    <a:pt x="282" y="67"/>
                    <a:pt x="281" y="69"/>
                  </a:cubicBezTo>
                  <a:cubicBezTo>
                    <a:pt x="278" y="73"/>
                    <a:pt x="277" y="78"/>
                    <a:pt x="277" y="82"/>
                  </a:cubicBezTo>
                  <a:cubicBezTo>
                    <a:pt x="277" y="82"/>
                    <a:pt x="277" y="82"/>
                    <a:pt x="277" y="82"/>
                  </a:cubicBezTo>
                  <a:cubicBezTo>
                    <a:pt x="277" y="83"/>
                    <a:pt x="277" y="83"/>
                    <a:pt x="277" y="83"/>
                  </a:cubicBezTo>
                  <a:cubicBezTo>
                    <a:pt x="277" y="85"/>
                    <a:pt x="277" y="88"/>
                    <a:pt x="279" y="91"/>
                  </a:cubicBezTo>
                  <a:cubicBezTo>
                    <a:pt x="280" y="95"/>
                    <a:pt x="284" y="97"/>
                    <a:pt x="286" y="98"/>
                  </a:cubicBezTo>
                  <a:cubicBezTo>
                    <a:pt x="290" y="101"/>
                    <a:pt x="293" y="101"/>
                    <a:pt x="296" y="102"/>
                  </a:cubicBezTo>
                  <a:cubicBezTo>
                    <a:pt x="302" y="103"/>
                    <a:pt x="316" y="104"/>
                    <a:pt x="337" y="104"/>
                  </a:cubicBezTo>
                  <a:cubicBezTo>
                    <a:pt x="373" y="104"/>
                    <a:pt x="429" y="102"/>
                    <a:pt x="503" y="98"/>
                  </a:cubicBezTo>
                  <a:cubicBezTo>
                    <a:pt x="504" y="116"/>
                    <a:pt x="507" y="146"/>
                    <a:pt x="508" y="163"/>
                  </a:cubicBezTo>
                  <a:cubicBezTo>
                    <a:pt x="509" y="183"/>
                    <a:pt x="510" y="201"/>
                    <a:pt x="510" y="216"/>
                  </a:cubicBezTo>
                  <a:cubicBezTo>
                    <a:pt x="510" y="224"/>
                    <a:pt x="510" y="231"/>
                    <a:pt x="510" y="237"/>
                  </a:cubicBezTo>
                  <a:cubicBezTo>
                    <a:pt x="510" y="245"/>
                    <a:pt x="509" y="250"/>
                    <a:pt x="508" y="254"/>
                  </a:cubicBezTo>
                  <a:cubicBezTo>
                    <a:pt x="508" y="258"/>
                    <a:pt x="507" y="261"/>
                    <a:pt x="505" y="264"/>
                  </a:cubicBezTo>
                  <a:cubicBezTo>
                    <a:pt x="504" y="266"/>
                    <a:pt x="503" y="268"/>
                    <a:pt x="500" y="269"/>
                  </a:cubicBezTo>
                  <a:cubicBezTo>
                    <a:pt x="498" y="270"/>
                    <a:pt x="495" y="271"/>
                    <a:pt x="493" y="271"/>
                  </a:cubicBezTo>
                  <a:cubicBezTo>
                    <a:pt x="493" y="271"/>
                    <a:pt x="493" y="271"/>
                    <a:pt x="493" y="271"/>
                  </a:cubicBezTo>
                  <a:cubicBezTo>
                    <a:pt x="493" y="271"/>
                    <a:pt x="492" y="271"/>
                    <a:pt x="492" y="271"/>
                  </a:cubicBezTo>
                  <a:cubicBezTo>
                    <a:pt x="489" y="271"/>
                    <a:pt x="485" y="270"/>
                    <a:pt x="481" y="267"/>
                  </a:cubicBezTo>
                  <a:cubicBezTo>
                    <a:pt x="479" y="266"/>
                    <a:pt x="478" y="265"/>
                    <a:pt x="476" y="263"/>
                  </a:cubicBezTo>
                  <a:cubicBezTo>
                    <a:pt x="475" y="263"/>
                    <a:pt x="474" y="262"/>
                    <a:pt x="473" y="261"/>
                  </a:cubicBezTo>
                  <a:cubicBezTo>
                    <a:pt x="468" y="257"/>
                    <a:pt x="462" y="253"/>
                    <a:pt x="451" y="251"/>
                  </a:cubicBezTo>
                  <a:cubicBezTo>
                    <a:pt x="448" y="251"/>
                    <a:pt x="445" y="250"/>
                    <a:pt x="442" y="250"/>
                  </a:cubicBezTo>
                  <a:cubicBezTo>
                    <a:pt x="441" y="250"/>
                    <a:pt x="441" y="250"/>
                    <a:pt x="441" y="250"/>
                  </a:cubicBezTo>
                  <a:cubicBezTo>
                    <a:pt x="435" y="250"/>
                    <a:pt x="430" y="252"/>
                    <a:pt x="425" y="255"/>
                  </a:cubicBezTo>
                  <a:cubicBezTo>
                    <a:pt x="421" y="258"/>
                    <a:pt x="418" y="262"/>
                    <a:pt x="415" y="267"/>
                  </a:cubicBezTo>
                  <a:cubicBezTo>
                    <a:pt x="409" y="277"/>
                    <a:pt x="406" y="293"/>
                    <a:pt x="406" y="311"/>
                  </a:cubicBezTo>
                  <a:cubicBezTo>
                    <a:pt x="407" y="325"/>
                    <a:pt x="411" y="339"/>
                    <a:pt x="419" y="349"/>
                  </a:cubicBezTo>
                  <a:cubicBezTo>
                    <a:pt x="427" y="358"/>
                    <a:pt x="437" y="364"/>
                    <a:pt x="448" y="364"/>
                  </a:cubicBezTo>
                  <a:cubicBezTo>
                    <a:pt x="448" y="364"/>
                    <a:pt x="449" y="364"/>
                    <a:pt x="449" y="363"/>
                  </a:cubicBezTo>
                  <a:cubicBezTo>
                    <a:pt x="451" y="363"/>
                    <a:pt x="453" y="363"/>
                    <a:pt x="456" y="362"/>
                  </a:cubicBezTo>
                  <a:cubicBezTo>
                    <a:pt x="456" y="362"/>
                    <a:pt x="456" y="362"/>
                    <a:pt x="457" y="362"/>
                  </a:cubicBezTo>
                  <a:cubicBezTo>
                    <a:pt x="464" y="360"/>
                    <a:pt x="468" y="358"/>
                    <a:pt x="471" y="356"/>
                  </a:cubicBezTo>
                  <a:cubicBezTo>
                    <a:pt x="472" y="355"/>
                    <a:pt x="473" y="354"/>
                    <a:pt x="475" y="353"/>
                  </a:cubicBezTo>
                  <a:cubicBezTo>
                    <a:pt x="476" y="351"/>
                    <a:pt x="478" y="350"/>
                    <a:pt x="481" y="348"/>
                  </a:cubicBezTo>
                  <a:cubicBezTo>
                    <a:pt x="483" y="347"/>
                    <a:pt x="486" y="345"/>
                    <a:pt x="490" y="345"/>
                  </a:cubicBezTo>
                  <a:cubicBezTo>
                    <a:pt x="490" y="345"/>
                    <a:pt x="490" y="345"/>
                    <a:pt x="491" y="345"/>
                  </a:cubicBezTo>
                  <a:cubicBezTo>
                    <a:pt x="491" y="345"/>
                    <a:pt x="491" y="345"/>
                    <a:pt x="491" y="345"/>
                  </a:cubicBezTo>
                  <a:cubicBezTo>
                    <a:pt x="494" y="345"/>
                    <a:pt x="497" y="346"/>
                    <a:pt x="500" y="347"/>
                  </a:cubicBezTo>
                  <a:cubicBezTo>
                    <a:pt x="503" y="349"/>
                    <a:pt x="506" y="352"/>
                    <a:pt x="507" y="355"/>
                  </a:cubicBezTo>
                  <a:cubicBezTo>
                    <a:pt x="513" y="370"/>
                    <a:pt x="513" y="383"/>
                    <a:pt x="512" y="392"/>
                  </a:cubicBezTo>
                  <a:cubicBezTo>
                    <a:pt x="512" y="394"/>
                    <a:pt x="512" y="394"/>
                    <a:pt x="512" y="394"/>
                  </a:cubicBezTo>
                  <a:cubicBezTo>
                    <a:pt x="511" y="424"/>
                    <a:pt x="505" y="501"/>
                    <a:pt x="503" y="521"/>
                  </a:cubicBezTo>
                  <a:close/>
                </a:path>
              </a:pathLst>
            </a:custGeom>
            <a:solidFill>
              <a:srgbClr val="EB4544"/>
            </a:solidFill>
            <a:ln w="6350" cap="flat">
              <a:solidFill>
                <a:srgbClr val="EA5514"/>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10" name="Freeform 8"/>
            <p:cNvSpPr/>
            <p:nvPr/>
          </p:nvSpPr>
          <p:spPr bwMode="auto">
            <a:xfrm>
              <a:off x="4305779" y="2551394"/>
              <a:ext cx="1624397" cy="1316438"/>
            </a:xfrm>
            <a:custGeom>
              <a:avLst/>
              <a:gdLst>
                <a:gd name="T0" fmla="*/ 271 w 610"/>
                <a:gd name="T1" fmla="*/ 409 h 494"/>
                <a:gd name="T2" fmla="*/ 269 w 610"/>
                <a:gd name="T3" fmla="*/ 407 h 494"/>
                <a:gd name="T4" fmla="*/ 105 w 610"/>
                <a:gd name="T5" fmla="*/ 431 h 494"/>
                <a:gd name="T6" fmla="*/ 97 w 610"/>
                <a:gd name="T7" fmla="*/ 431 h 494"/>
                <a:gd name="T8" fmla="*/ 106 w 610"/>
                <a:gd name="T9" fmla="*/ 303 h 494"/>
                <a:gd name="T10" fmla="*/ 91 w 610"/>
                <a:gd name="T11" fmla="*/ 254 h 494"/>
                <a:gd name="T12" fmla="*/ 81 w 610"/>
                <a:gd name="T13" fmla="*/ 251 h 494"/>
                <a:gd name="T14" fmla="*/ 68 w 610"/>
                <a:gd name="T15" fmla="*/ 255 h 494"/>
                <a:gd name="T16" fmla="*/ 58 w 610"/>
                <a:gd name="T17" fmla="*/ 262 h 494"/>
                <a:gd name="T18" fmla="*/ 45 w 610"/>
                <a:gd name="T19" fmla="*/ 268 h 494"/>
                <a:gd name="T20" fmla="*/ 38 w 610"/>
                <a:gd name="T21" fmla="*/ 270 h 494"/>
                <a:gd name="T22" fmla="*/ 1 w 610"/>
                <a:gd name="T23" fmla="*/ 220 h 494"/>
                <a:gd name="T24" fmla="*/ 17 w 610"/>
                <a:gd name="T25" fmla="*/ 168 h 494"/>
                <a:gd name="T26" fmla="*/ 32 w 610"/>
                <a:gd name="T27" fmla="*/ 164 h 494"/>
                <a:gd name="T28" fmla="*/ 61 w 610"/>
                <a:gd name="T29" fmla="*/ 175 h 494"/>
                <a:gd name="T30" fmla="*/ 69 w 610"/>
                <a:gd name="T31" fmla="*/ 181 h 494"/>
                <a:gd name="T32" fmla="*/ 82 w 610"/>
                <a:gd name="T33" fmla="*/ 185 h 494"/>
                <a:gd name="T34" fmla="*/ 83 w 610"/>
                <a:gd name="T35" fmla="*/ 185 h 494"/>
                <a:gd name="T36" fmla="*/ 99 w 610"/>
                <a:gd name="T37" fmla="*/ 176 h 494"/>
                <a:gd name="T38" fmla="*/ 104 w 610"/>
                <a:gd name="T39" fmla="*/ 148 h 494"/>
                <a:gd name="T40" fmla="*/ 102 w 610"/>
                <a:gd name="T41" fmla="*/ 73 h 494"/>
                <a:gd name="T42" fmla="*/ 175 w 610"/>
                <a:gd name="T43" fmla="*/ 4 h 494"/>
                <a:gd name="T44" fmla="*/ 242 w 610"/>
                <a:gd name="T45" fmla="*/ 1 h 494"/>
                <a:gd name="T46" fmla="*/ 263 w 610"/>
                <a:gd name="T47" fmla="*/ 1 h 494"/>
                <a:gd name="T48" fmla="*/ 290 w 610"/>
                <a:gd name="T49" fmla="*/ 6 h 494"/>
                <a:gd name="T50" fmla="*/ 297 w 610"/>
                <a:gd name="T51" fmla="*/ 18 h 494"/>
                <a:gd name="T52" fmla="*/ 297 w 610"/>
                <a:gd name="T53" fmla="*/ 19 h 494"/>
                <a:gd name="T54" fmla="*/ 289 w 610"/>
                <a:gd name="T55" fmla="*/ 35 h 494"/>
                <a:gd name="T56" fmla="*/ 277 w 610"/>
                <a:gd name="T57" fmla="*/ 60 h 494"/>
                <a:gd name="T58" fmla="*/ 281 w 610"/>
                <a:gd name="T59" fmla="*/ 86 h 494"/>
                <a:gd name="T60" fmla="*/ 334 w 610"/>
                <a:gd name="T61" fmla="*/ 104 h 494"/>
                <a:gd name="T62" fmla="*/ 375 w 610"/>
                <a:gd name="T63" fmla="*/ 92 h 494"/>
                <a:gd name="T64" fmla="*/ 389 w 610"/>
                <a:gd name="T65" fmla="*/ 62 h 494"/>
                <a:gd name="T66" fmla="*/ 388 w 610"/>
                <a:gd name="T67" fmla="*/ 54 h 494"/>
                <a:gd name="T68" fmla="*/ 379 w 610"/>
                <a:gd name="T69" fmla="*/ 36 h 494"/>
                <a:gd name="T70" fmla="*/ 371 w 610"/>
                <a:gd name="T71" fmla="*/ 21 h 494"/>
                <a:gd name="T72" fmla="*/ 371 w 610"/>
                <a:gd name="T73" fmla="*/ 20 h 494"/>
                <a:gd name="T74" fmla="*/ 390 w 610"/>
                <a:gd name="T75" fmla="*/ 2 h 494"/>
                <a:gd name="T76" fmla="*/ 610 w 610"/>
                <a:gd name="T77" fmla="*/ 6 h 494"/>
                <a:gd name="T78" fmla="*/ 555 w 610"/>
                <a:gd name="T79" fmla="*/ 216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0" h="494">
                  <a:moveTo>
                    <a:pt x="231" y="494"/>
                  </a:moveTo>
                  <a:cubicBezTo>
                    <a:pt x="241" y="479"/>
                    <a:pt x="265" y="442"/>
                    <a:pt x="271" y="409"/>
                  </a:cubicBezTo>
                  <a:cubicBezTo>
                    <a:pt x="271" y="409"/>
                    <a:pt x="271" y="408"/>
                    <a:pt x="271" y="408"/>
                  </a:cubicBezTo>
                  <a:cubicBezTo>
                    <a:pt x="270" y="407"/>
                    <a:pt x="270" y="407"/>
                    <a:pt x="269" y="407"/>
                  </a:cubicBezTo>
                  <a:cubicBezTo>
                    <a:pt x="269" y="407"/>
                    <a:pt x="269" y="407"/>
                    <a:pt x="269" y="407"/>
                  </a:cubicBezTo>
                  <a:cubicBezTo>
                    <a:pt x="215" y="423"/>
                    <a:pt x="160" y="431"/>
                    <a:pt x="105" y="431"/>
                  </a:cubicBezTo>
                  <a:cubicBezTo>
                    <a:pt x="104" y="431"/>
                    <a:pt x="102" y="431"/>
                    <a:pt x="100" y="431"/>
                  </a:cubicBezTo>
                  <a:cubicBezTo>
                    <a:pt x="99" y="431"/>
                    <a:pt x="98" y="431"/>
                    <a:pt x="97" y="431"/>
                  </a:cubicBezTo>
                  <a:cubicBezTo>
                    <a:pt x="99" y="410"/>
                    <a:pt x="105" y="334"/>
                    <a:pt x="106" y="304"/>
                  </a:cubicBezTo>
                  <a:cubicBezTo>
                    <a:pt x="106" y="303"/>
                    <a:pt x="106" y="303"/>
                    <a:pt x="106" y="303"/>
                  </a:cubicBezTo>
                  <a:cubicBezTo>
                    <a:pt x="107" y="293"/>
                    <a:pt x="107" y="279"/>
                    <a:pt x="101" y="264"/>
                  </a:cubicBezTo>
                  <a:cubicBezTo>
                    <a:pt x="99" y="259"/>
                    <a:pt x="96" y="256"/>
                    <a:pt x="91" y="254"/>
                  </a:cubicBezTo>
                  <a:cubicBezTo>
                    <a:pt x="88" y="252"/>
                    <a:pt x="84" y="251"/>
                    <a:pt x="81" y="251"/>
                  </a:cubicBezTo>
                  <a:cubicBezTo>
                    <a:pt x="81" y="251"/>
                    <a:pt x="81" y="251"/>
                    <a:pt x="81" y="251"/>
                  </a:cubicBezTo>
                  <a:cubicBezTo>
                    <a:pt x="81" y="251"/>
                    <a:pt x="80" y="251"/>
                    <a:pt x="80" y="251"/>
                  </a:cubicBezTo>
                  <a:cubicBezTo>
                    <a:pt x="75" y="251"/>
                    <a:pt x="71" y="253"/>
                    <a:pt x="68" y="255"/>
                  </a:cubicBezTo>
                  <a:cubicBezTo>
                    <a:pt x="66" y="257"/>
                    <a:pt x="64" y="258"/>
                    <a:pt x="62" y="260"/>
                  </a:cubicBezTo>
                  <a:cubicBezTo>
                    <a:pt x="61" y="261"/>
                    <a:pt x="60" y="262"/>
                    <a:pt x="58" y="262"/>
                  </a:cubicBezTo>
                  <a:cubicBezTo>
                    <a:pt x="56" y="264"/>
                    <a:pt x="52" y="267"/>
                    <a:pt x="46" y="268"/>
                  </a:cubicBezTo>
                  <a:cubicBezTo>
                    <a:pt x="46" y="268"/>
                    <a:pt x="45" y="268"/>
                    <a:pt x="45" y="268"/>
                  </a:cubicBezTo>
                  <a:cubicBezTo>
                    <a:pt x="43" y="269"/>
                    <a:pt x="40" y="269"/>
                    <a:pt x="39" y="269"/>
                  </a:cubicBezTo>
                  <a:cubicBezTo>
                    <a:pt x="38" y="269"/>
                    <a:pt x="38" y="269"/>
                    <a:pt x="38" y="270"/>
                  </a:cubicBezTo>
                  <a:cubicBezTo>
                    <a:pt x="28" y="270"/>
                    <a:pt x="19" y="265"/>
                    <a:pt x="12" y="256"/>
                  </a:cubicBezTo>
                  <a:cubicBezTo>
                    <a:pt x="5" y="247"/>
                    <a:pt x="1" y="234"/>
                    <a:pt x="1" y="220"/>
                  </a:cubicBezTo>
                  <a:cubicBezTo>
                    <a:pt x="0" y="204"/>
                    <a:pt x="3" y="189"/>
                    <a:pt x="8" y="179"/>
                  </a:cubicBezTo>
                  <a:cubicBezTo>
                    <a:pt x="11" y="174"/>
                    <a:pt x="14" y="171"/>
                    <a:pt x="17" y="168"/>
                  </a:cubicBezTo>
                  <a:cubicBezTo>
                    <a:pt x="21" y="166"/>
                    <a:pt x="26" y="165"/>
                    <a:pt x="31" y="164"/>
                  </a:cubicBezTo>
                  <a:cubicBezTo>
                    <a:pt x="32" y="164"/>
                    <a:pt x="32" y="164"/>
                    <a:pt x="32" y="164"/>
                  </a:cubicBezTo>
                  <a:cubicBezTo>
                    <a:pt x="34" y="164"/>
                    <a:pt x="37" y="165"/>
                    <a:pt x="40" y="165"/>
                  </a:cubicBezTo>
                  <a:cubicBezTo>
                    <a:pt x="50" y="167"/>
                    <a:pt x="56" y="171"/>
                    <a:pt x="61" y="175"/>
                  </a:cubicBezTo>
                  <a:cubicBezTo>
                    <a:pt x="62" y="175"/>
                    <a:pt x="62" y="176"/>
                    <a:pt x="63" y="176"/>
                  </a:cubicBezTo>
                  <a:cubicBezTo>
                    <a:pt x="65" y="178"/>
                    <a:pt x="67" y="179"/>
                    <a:pt x="69" y="181"/>
                  </a:cubicBezTo>
                  <a:cubicBezTo>
                    <a:pt x="74" y="184"/>
                    <a:pt x="78" y="185"/>
                    <a:pt x="82" y="185"/>
                  </a:cubicBezTo>
                  <a:cubicBezTo>
                    <a:pt x="82" y="185"/>
                    <a:pt x="82" y="185"/>
                    <a:pt x="82" y="185"/>
                  </a:cubicBezTo>
                  <a:cubicBezTo>
                    <a:pt x="83" y="185"/>
                    <a:pt x="83" y="185"/>
                    <a:pt x="83" y="185"/>
                  </a:cubicBezTo>
                  <a:cubicBezTo>
                    <a:pt x="83" y="185"/>
                    <a:pt x="83" y="185"/>
                    <a:pt x="83" y="185"/>
                  </a:cubicBezTo>
                  <a:cubicBezTo>
                    <a:pt x="86" y="185"/>
                    <a:pt x="89" y="184"/>
                    <a:pt x="91" y="183"/>
                  </a:cubicBezTo>
                  <a:cubicBezTo>
                    <a:pt x="95" y="181"/>
                    <a:pt x="98" y="178"/>
                    <a:pt x="99" y="176"/>
                  </a:cubicBezTo>
                  <a:cubicBezTo>
                    <a:pt x="101" y="172"/>
                    <a:pt x="102" y="169"/>
                    <a:pt x="102" y="165"/>
                  </a:cubicBezTo>
                  <a:cubicBezTo>
                    <a:pt x="103" y="161"/>
                    <a:pt x="104" y="155"/>
                    <a:pt x="104" y="148"/>
                  </a:cubicBezTo>
                  <a:cubicBezTo>
                    <a:pt x="104" y="141"/>
                    <a:pt x="104" y="134"/>
                    <a:pt x="104" y="126"/>
                  </a:cubicBezTo>
                  <a:cubicBezTo>
                    <a:pt x="104" y="111"/>
                    <a:pt x="103" y="93"/>
                    <a:pt x="102" y="73"/>
                  </a:cubicBezTo>
                  <a:cubicBezTo>
                    <a:pt x="101" y="56"/>
                    <a:pt x="98" y="26"/>
                    <a:pt x="97" y="8"/>
                  </a:cubicBezTo>
                  <a:cubicBezTo>
                    <a:pt x="112" y="7"/>
                    <a:pt x="151" y="5"/>
                    <a:pt x="175" y="4"/>
                  </a:cubicBezTo>
                  <a:cubicBezTo>
                    <a:pt x="181" y="3"/>
                    <a:pt x="186" y="3"/>
                    <a:pt x="189" y="3"/>
                  </a:cubicBezTo>
                  <a:cubicBezTo>
                    <a:pt x="209" y="2"/>
                    <a:pt x="227" y="1"/>
                    <a:pt x="242" y="1"/>
                  </a:cubicBezTo>
                  <a:cubicBezTo>
                    <a:pt x="244" y="1"/>
                    <a:pt x="246" y="1"/>
                    <a:pt x="248" y="1"/>
                  </a:cubicBezTo>
                  <a:cubicBezTo>
                    <a:pt x="254" y="1"/>
                    <a:pt x="259" y="1"/>
                    <a:pt x="263" y="1"/>
                  </a:cubicBezTo>
                  <a:cubicBezTo>
                    <a:pt x="271" y="1"/>
                    <a:pt x="276" y="2"/>
                    <a:pt x="280" y="3"/>
                  </a:cubicBezTo>
                  <a:cubicBezTo>
                    <a:pt x="284" y="3"/>
                    <a:pt x="287" y="4"/>
                    <a:pt x="290" y="6"/>
                  </a:cubicBezTo>
                  <a:cubicBezTo>
                    <a:pt x="292" y="7"/>
                    <a:pt x="294" y="8"/>
                    <a:pt x="295" y="11"/>
                  </a:cubicBezTo>
                  <a:cubicBezTo>
                    <a:pt x="296" y="13"/>
                    <a:pt x="297" y="16"/>
                    <a:pt x="297" y="18"/>
                  </a:cubicBezTo>
                  <a:cubicBezTo>
                    <a:pt x="297" y="18"/>
                    <a:pt x="297" y="18"/>
                    <a:pt x="297" y="18"/>
                  </a:cubicBezTo>
                  <a:cubicBezTo>
                    <a:pt x="297" y="18"/>
                    <a:pt x="297" y="18"/>
                    <a:pt x="297" y="19"/>
                  </a:cubicBezTo>
                  <a:cubicBezTo>
                    <a:pt x="297" y="22"/>
                    <a:pt x="296" y="26"/>
                    <a:pt x="293" y="29"/>
                  </a:cubicBezTo>
                  <a:cubicBezTo>
                    <a:pt x="292" y="31"/>
                    <a:pt x="290" y="33"/>
                    <a:pt x="289" y="35"/>
                  </a:cubicBezTo>
                  <a:cubicBezTo>
                    <a:pt x="289" y="36"/>
                    <a:pt x="288" y="37"/>
                    <a:pt x="287" y="38"/>
                  </a:cubicBezTo>
                  <a:cubicBezTo>
                    <a:pt x="283" y="43"/>
                    <a:pt x="279" y="49"/>
                    <a:pt x="277" y="60"/>
                  </a:cubicBezTo>
                  <a:cubicBezTo>
                    <a:pt x="277" y="63"/>
                    <a:pt x="276" y="66"/>
                    <a:pt x="276" y="70"/>
                  </a:cubicBezTo>
                  <a:cubicBezTo>
                    <a:pt x="276" y="76"/>
                    <a:pt x="278" y="81"/>
                    <a:pt x="281" y="86"/>
                  </a:cubicBezTo>
                  <a:cubicBezTo>
                    <a:pt x="284" y="90"/>
                    <a:pt x="288" y="93"/>
                    <a:pt x="293" y="96"/>
                  </a:cubicBezTo>
                  <a:cubicBezTo>
                    <a:pt x="303" y="101"/>
                    <a:pt x="317" y="104"/>
                    <a:pt x="334" y="104"/>
                  </a:cubicBezTo>
                  <a:cubicBezTo>
                    <a:pt x="335" y="104"/>
                    <a:pt x="336" y="104"/>
                    <a:pt x="336" y="104"/>
                  </a:cubicBezTo>
                  <a:cubicBezTo>
                    <a:pt x="351" y="104"/>
                    <a:pt x="365" y="100"/>
                    <a:pt x="375" y="92"/>
                  </a:cubicBezTo>
                  <a:cubicBezTo>
                    <a:pt x="384" y="84"/>
                    <a:pt x="390" y="74"/>
                    <a:pt x="390" y="63"/>
                  </a:cubicBezTo>
                  <a:cubicBezTo>
                    <a:pt x="390" y="63"/>
                    <a:pt x="390" y="62"/>
                    <a:pt x="389" y="62"/>
                  </a:cubicBezTo>
                  <a:cubicBezTo>
                    <a:pt x="389" y="60"/>
                    <a:pt x="389" y="58"/>
                    <a:pt x="388" y="55"/>
                  </a:cubicBezTo>
                  <a:cubicBezTo>
                    <a:pt x="388" y="55"/>
                    <a:pt x="388" y="54"/>
                    <a:pt x="388" y="54"/>
                  </a:cubicBezTo>
                  <a:cubicBezTo>
                    <a:pt x="386" y="47"/>
                    <a:pt x="384" y="43"/>
                    <a:pt x="382" y="40"/>
                  </a:cubicBezTo>
                  <a:cubicBezTo>
                    <a:pt x="381" y="39"/>
                    <a:pt x="380" y="37"/>
                    <a:pt x="379" y="36"/>
                  </a:cubicBezTo>
                  <a:cubicBezTo>
                    <a:pt x="377" y="34"/>
                    <a:pt x="376" y="33"/>
                    <a:pt x="374" y="30"/>
                  </a:cubicBezTo>
                  <a:cubicBezTo>
                    <a:pt x="373" y="28"/>
                    <a:pt x="371" y="25"/>
                    <a:pt x="371" y="21"/>
                  </a:cubicBezTo>
                  <a:cubicBezTo>
                    <a:pt x="371" y="21"/>
                    <a:pt x="371" y="20"/>
                    <a:pt x="371" y="20"/>
                  </a:cubicBezTo>
                  <a:cubicBezTo>
                    <a:pt x="371" y="20"/>
                    <a:pt x="371" y="20"/>
                    <a:pt x="371" y="20"/>
                  </a:cubicBezTo>
                  <a:cubicBezTo>
                    <a:pt x="371" y="17"/>
                    <a:pt x="372" y="14"/>
                    <a:pt x="373" y="11"/>
                  </a:cubicBezTo>
                  <a:cubicBezTo>
                    <a:pt x="375" y="8"/>
                    <a:pt x="385" y="2"/>
                    <a:pt x="390" y="2"/>
                  </a:cubicBezTo>
                  <a:cubicBezTo>
                    <a:pt x="398" y="0"/>
                    <a:pt x="413" y="0"/>
                    <a:pt x="435" y="0"/>
                  </a:cubicBezTo>
                  <a:cubicBezTo>
                    <a:pt x="491" y="0"/>
                    <a:pt x="576" y="4"/>
                    <a:pt x="610" y="6"/>
                  </a:cubicBezTo>
                  <a:cubicBezTo>
                    <a:pt x="610" y="8"/>
                    <a:pt x="610" y="8"/>
                    <a:pt x="610" y="8"/>
                  </a:cubicBezTo>
                  <a:cubicBezTo>
                    <a:pt x="610" y="78"/>
                    <a:pt x="591" y="150"/>
                    <a:pt x="555" y="216"/>
                  </a:cubicBezTo>
                  <a:cubicBezTo>
                    <a:pt x="493" y="328"/>
                    <a:pt x="384" y="421"/>
                    <a:pt x="231" y="494"/>
                  </a:cubicBezTo>
                  <a:close/>
                </a:path>
              </a:pathLst>
            </a:custGeom>
            <a:solidFill>
              <a:srgbClr val="A9D25A"/>
            </a:solidFill>
            <a:ln w="6350" cap="flat">
              <a:solidFill>
                <a:srgbClr val="FCFBF7"/>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grpSp>
      <p:sp>
        <p:nvSpPr>
          <p:cNvPr id="43" name="矩形 42"/>
          <p:cNvSpPr/>
          <p:nvPr/>
        </p:nvSpPr>
        <p:spPr>
          <a:xfrm>
            <a:off x="3736160" y="1730672"/>
            <a:ext cx="325730" cy="276999"/>
          </a:xfrm>
          <a:prstGeom prst="rect">
            <a:avLst/>
          </a:prstGeom>
        </p:spPr>
        <p:txBody>
          <a:bodyPr wrap="none">
            <a:spAutoFit/>
          </a:bodyPr>
          <a:lstStyle/>
          <a:p>
            <a:pPr algn="ctr"/>
            <a:r>
              <a:rPr lang="en-US" altLang="zh-CN" sz="1200" dirty="0" smtClean="0">
                <a:ln w="6350">
                  <a:noFill/>
                </a:ln>
                <a:solidFill>
                  <a:schemeClr val="bg1"/>
                </a:solidFill>
                <a:latin typeface="Impact" panose="020B0806030902050204" pitchFamily="34" charset="0"/>
                <a:ea typeface="Microsoft YaHei" panose="020B0503020204020204" pitchFamily="34" charset="-122"/>
              </a:rPr>
              <a:t>01</a:t>
            </a:r>
            <a:endParaRPr lang="zh-CN" altLang="en-US" sz="1200" dirty="0">
              <a:ln w="6350">
                <a:noFill/>
              </a:ln>
              <a:solidFill>
                <a:schemeClr val="bg1"/>
              </a:solidFill>
              <a:latin typeface="Impact" panose="020B0806030902050204" pitchFamily="34" charset="0"/>
              <a:ea typeface="Microsoft YaHei" panose="020B0503020204020204" pitchFamily="34" charset="-122"/>
            </a:endParaRPr>
          </a:p>
        </p:txBody>
      </p:sp>
      <p:sp>
        <p:nvSpPr>
          <p:cNvPr id="48" name="矩形 47"/>
          <p:cNvSpPr/>
          <p:nvPr/>
        </p:nvSpPr>
        <p:spPr>
          <a:xfrm>
            <a:off x="3321050" y="1418590"/>
            <a:ext cx="1251585" cy="422275"/>
          </a:xfrm>
          <a:prstGeom prst="rect">
            <a:avLst/>
          </a:prstGeom>
        </p:spPr>
        <p:txBody>
          <a:bodyPr wrap="none">
            <a:noAutofit/>
          </a:bodyPr>
          <a:lstStyle/>
          <a:p>
            <a:pPr algn="ctr"/>
            <a:r>
              <a:rPr lang="en-US" altLang="zh-CN" sz="2000" dirty="0" smtClean="0">
                <a:ln w="6350">
                  <a:noFill/>
                </a:ln>
                <a:solidFill>
                  <a:schemeClr val="bg1"/>
                </a:solidFill>
                <a:latin typeface="Impact" panose="020B0806030902050204" pitchFamily="34" charset="0"/>
                <a:ea typeface="Microsoft YaHei" panose="020B0503020204020204" pitchFamily="34" charset="-122"/>
              </a:rPr>
              <a:t>mitigation</a:t>
            </a:r>
            <a:endParaRPr lang="zh-CN" altLang="en-US" sz="1000" dirty="0">
              <a:ln w="6350">
                <a:noFill/>
              </a:ln>
              <a:solidFill>
                <a:schemeClr val="bg1"/>
              </a:solidFill>
              <a:latin typeface="Impact" panose="020B0806030902050204" pitchFamily="34" charset="0"/>
              <a:ea typeface="Microsoft YaHei" panose="020B0503020204020204" pitchFamily="34" charset="-122"/>
            </a:endParaRPr>
          </a:p>
        </p:txBody>
      </p:sp>
      <p:sp>
        <p:nvSpPr>
          <p:cNvPr id="55" name="矩形 54"/>
          <p:cNvSpPr/>
          <p:nvPr/>
        </p:nvSpPr>
        <p:spPr>
          <a:xfrm>
            <a:off x="5485658" y="1923077"/>
            <a:ext cx="343364" cy="276999"/>
          </a:xfrm>
          <a:prstGeom prst="rect">
            <a:avLst/>
          </a:prstGeom>
        </p:spPr>
        <p:txBody>
          <a:bodyPr wrap="none">
            <a:spAutoFit/>
          </a:bodyPr>
          <a:lstStyle/>
          <a:p>
            <a:pPr algn="ctr"/>
            <a:r>
              <a:rPr lang="en-US" altLang="zh-CN" sz="1200" dirty="0" smtClean="0">
                <a:ln w="6350">
                  <a:noFill/>
                </a:ln>
                <a:solidFill>
                  <a:schemeClr val="bg1"/>
                </a:solidFill>
                <a:latin typeface="Impact" panose="020B0806030902050204" pitchFamily="34" charset="0"/>
                <a:ea typeface="Microsoft YaHei" panose="020B0503020204020204" pitchFamily="34" charset="-122"/>
              </a:rPr>
              <a:t>02</a:t>
            </a:r>
            <a:endParaRPr lang="en-US" altLang="zh-CN" sz="1200" dirty="0" smtClean="0">
              <a:ln w="6350">
                <a:noFill/>
              </a:ln>
              <a:solidFill>
                <a:schemeClr val="bg1"/>
              </a:solidFill>
              <a:latin typeface="Impact" panose="020B0806030902050204" pitchFamily="34" charset="0"/>
              <a:ea typeface="Microsoft YaHei" panose="020B0503020204020204" pitchFamily="34" charset="-122"/>
            </a:endParaRPr>
          </a:p>
        </p:txBody>
      </p:sp>
      <p:sp>
        <p:nvSpPr>
          <p:cNvPr id="56" name="矩形 55"/>
          <p:cNvSpPr/>
          <p:nvPr/>
        </p:nvSpPr>
        <p:spPr>
          <a:xfrm>
            <a:off x="5147945" y="1490345"/>
            <a:ext cx="1450975" cy="415290"/>
          </a:xfrm>
          <a:prstGeom prst="rect">
            <a:avLst/>
          </a:prstGeom>
        </p:spPr>
        <p:txBody>
          <a:bodyPr wrap="none">
            <a:noAutofit/>
          </a:bodyPr>
          <a:lstStyle/>
          <a:p>
            <a:pPr algn="ctr"/>
            <a:r>
              <a:rPr lang="en-US" altLang="zh-CN" sz="1900" dirty="0">
                <a:ln w="6350">
                  <a:noFill/>
                </a:ln>
                <a:solidFill>
                  <a:schemeClr val="bg1"/>
                </a:solidFill>
                <a:latin typeface="Impact" panose="020B0806030902050204" pitchFamily="34" charset="0"/>
                <a:ea typeface="Microsoft YaHei" panose="020B0503020204020204" pitchFamily="34" charset="-122"/>
              </a:rPr>
              <a:t>preparedness</a:t>
            </a:r>
            <a:endParaRPr lang="en-US" altLang="zh-CN" sz="1900" dirty="0">
              <a:ln w="6350">
                <a:noFill/>
              </a:ln>
              <a:solidFill>
                <a:schemeClr val="bg1"/>
              </a:solidFill>
              <a:latin typeface="Impact" panose="020B0806030902050204" pitchFamily="34" charset="0"/>
              <a:ea typeface="Microsoft YaHei" panose="020B0503020204020204" pitchFamily="34" charset="-122"/>
            </a:endParaRPr>
          </a:p>
        </p:txBody>
      </p:sp>
      <p:sp>
        <p:nvSpPr>
          <p:cNvPr id="57" name="矩形 56"/>
          <p:cNvSpPr/>
          <p:nvPr/>
        </p:nvSpPr>
        <p:spPr>
          <a:xfrm>
            <a:off x="3761864" y="3069430"/>
            <a:ext cx="340995" cy="275590"/>
          </a:xfrm>
          <a:prstGeom prst="rect">
            <a:avLst/>
          </a:prstGeom>
        </p:spPr>
        <p:txBody>
          <a:bodyPr wrap="none">
            <a:spAutoFit/>
          </a:bodyPr>
          <a:lstStyle/>
          <a:p>
            <a:pPr algn="ctr"/>
            <a:r>
              <a:rPr lang="en-US" altLang="zh-CN" sz="1200" dirty="0" smtClean="0">
                <a:ln w="6350">
                  <a:noFill/>
                </a:ln>
                <a:solidFill>
                  <a:schemeClr val="bg1"/>
                </a:solidFill>
                <a:latin typeface="Impact" panose="020B0806030902050204" pitchFamily="34" charset="0"/>
                <a:ea typeface="Microsoft YaHei" panose="020B0503020204020204" pitchFamily="34" charset="-122"/>
              </a:rPr>
              <a:t>04</a:t>
            </a:r>
            <a:endParaRPr lang="en-US" altLang="zh-CN" sz="1200" dirty="0" smtClean="0">
              <a:ln w="6350">
                <a:noFill/>
              </a:ln>
              <a:solidFill>
                <a:schemeClr val="bg1"/>
              </a:solidFill>
              <a:latin typeface="Impact" panose="020B0806030902050204" pitchFamily="34" charset="0"/>
              <a:ea typeface="Microsoft YaHei" panose="020B0503020204020204" pitchFamily="34" charset="-122"/>
            </a:endParaRPr>
          </a:p>
        </p:txBody>
      </p:sp>
      <p:sp>
        <p:nvSpPr>
          <p:cNvPr id="58" name="矩形 57"/>
          <p:cNvSpPr/>
          <p:nvPr/>
        </p:nvSpPr>
        <p:spPr>
          <a:xfrm>
            <a:off x="3195320" y="2742565"/>
            <a:ext cx="1182370" cy="360680"/>
          </a:xfrm>
          <a:prstGeom prst="rect">
            <a:avLst/>
          </a:prstGeom>
        </p:spPr>
        <p:txBody>
          <a:bodyPr wrap="square">
            <a:noAutofit/>
          </a:bodyPr>
          <a:lstStyle/>
          <a:p>
            <a:pPr algn="ctr"/>
            <a:r>
              <a:rPr lang="en-US" altLang="zh-CN" sz="2000" dirty="0" smtClean="0">
                <a:ln w="6350">
                  <a:noFill/>
                </a:ln>
                <a:solidFill>
                  <a:schemeClr val="bg1"/>
                </a:solidFill>
                <a:latin typeface="Impact" panose="020B0806030902050204" pitchFamily="34" charset="0"/>
                <a:ea typeface="Microsoft YaHei" panose="020B0503020204020204" pitchFamily="34" charset="-122"/>
              </a:rPr>
              <a:t>recovery</a:t>
            </a:r>
            <a:r>
              <a:rPr lang="en-US" altLang="zh-CN" sz="2000" dirty="0" smtClean="0">
                <a:ln w="6350">
                  <a:noFill/>
                </a:ln>
                <a:solidFill>
                  <a:srgbClr val="EA5514"/>
                </a:solidFill>
                <a:latin typeface="Impact" panose="020B0806030902050204" pitchFamily="34" charset="0"/>
                <a:ea typeface="Microsoft YaHei" panose="020B0503020204020204" pitchFamily="34" charset="-122"/>
              </a:rPr>
              <a:t> </a:t>
            </a:r>
            <a:endParaRPr lang="en-US" altLang="zh-CN" sz="2000" dirty="0" smtClean="0">
              <a:ln w="6350">
                <a:noFill/>
              </a:ln>
              <a:solidFill>
                <a:srgbClr val="EA5514"/>
              </a:solidFill>
              <a:latin typeface="Impact" panose="020B0806030902050204" pitchFamily="34" charset="0"/>
              <a:ea typeface="Microsoft YaHei" panose="020B0503020204020204" pitchFamily="34" charset="-122"/>
            </a:endParaRPr>
          </a:p>
        </p:txBody>
      </p:sp>
      <p:sp>
        <p:nvSpPr>
          <p:cNvPr id="61" name="矩形 60"/>
          <p:cNvSpPr/>
          <p:nvPr/>
        </p:nvSpPr>
        <p:spPr>
          <a:xfrm>
            <a:off x="5507797" y="3178015"/>
            <a:ext cx="345440" cy="275590"/>
          </a:xfrm>
          <a:prstGeom prst="rect">
            <a:avLst/>
          </a:prstGeom>
        </p:spPr>
        <p:txBody>
          <a:bodyPr wrap="none">
            <a:spAutoFit/>
          </a:bodyPr>
          <a:lstStyle/>
          <a:p>
            <a:pPr algn="ctr"/>
            <a:r>
              <a:rPr lang="en-US" altLang="zh-CN" sz="1200" dirty="0" smtClean="0">
                <a:ln w="6350">
                  <a:noFill/>
                </a:ln>
                <a:solidFill>
                  <a:schemeClr val="bg1"/>
                </a:solidFill>
                <a:latin typeface="Impact" panose="020B0806030902050204" pitchFamily="34" charset="0"/>
                <a:ea typeface="Microsoft YaHei" panose="020B0503020204020204" pitchFamily="34" charset="-122"/>
              </a:rPr>
              <a:t>03</a:t>
            </a:r>
            <a:endParaRPr lang="zh-CN" altLang="en-US" sz="1200" dirty="0">
              <a:ln w="6350">
                <a:noFill/>
              </a:ln>
              <a:solidFill>
                <a:schemeClr val="bg1"/>
              </a:solidFill>
              <a:latin typeface="Impact" panose="020B0806030902050204" pitchFamily="34" charset="0"/>
              <a:ea typeface="Microsoft YaHei" panose="020B0503020204020204" pitchFamily="34" charset="-122"/>
            </a:endParaRPr>
          </a:p>
        </p:txBody>
      </p:sp>
      <p:sp>
        <p:nvSpPr>
          <p:cNvPr id="62" name="矩形 61"/>
          <p:cNvSpPr/>
          <p:nvPr/>
        </p:nvSpPr>
        <p:spPr>
          <a:xfrm>
            <a:off x="4869815" y="2858135"/>
            <a:ext cx="1644650" cy="398780"/>
          </a:xfrm>
          <a:prstGeom prst="rect">
            <a:avLst/>
          </a:prstGeom>
        </p:spPr>
        <p:txBody>
          <a:bodyPr wrap="square">
            <a:spAutoFit/>
          </a:bodyPr>
          <a:lstStyle/>
          <a:p>
            <a:pPr algn="ctr"/>
            <a:r>
              <a:rPr lang="en-US" altLang="zh-CN" sz="2000" dirty="0">
                <a:ln w="6350">
                  <a:noFill/>
                </a:ln>
                <a:solidFill>
                  <a:schemeClr val="bg1"/>
                </a:solidFill>
                <a:latin typeface="Impact" panose="020B0806030902050204" pitchFamily="34" charset="0"/>
                <a:ea typeface="Microsoft YaHei" panose="020B0503020204020204" pitchFamily="34" charset="-122"/>
              </a:rPr>
              <a:t>response</a:t>
            </a:r>
            <a:r>
              <a:rPr lang="en-US" altLang="zh-CN" sz="1000" dirty="0">
                <a:ln w="6350">
                  <a:noFill/>
                </a:ln>
                <a:solidFill>
                  <a:schemeClr val="bg1"/>
                </a:solidFill>
                <a:latin typeface="Impact" panose="020B0806030902050204" pitchFamily="34" charset="0"/>
                <a:ea typeface="Microsoft YaHei" panose="020B0503020204020204" pitchFamily="34" charset="-122"/>
              </a:rPr>
              <a:t> </a:t>
            </a:r>
            <a:endParaRPr lang="en-US" altLang="zh-CN" sz="1000" dirty="0">
              <a:ln w="6350">
                <a:noFill/>
              </a:ln>
              <a:solidFill>
                <a:schemeClr val="bg1"/>
              </a:solidFill>
              <a:latin typeface="Impact" panose="020B0806030902050204" pitchFamily="34" charset="0"/>
              <a:ea typeface="Microsoft YaHei" panose="020B0503020204020204" pitchFamily="34" charset="-122"/>
            </a:endParaRPr>
          </a:p>
        </p:txBody>
      </p:sp>
      <p:sp>
        <p:nvSpPr>
          <p:cNvPr id="45"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6"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7"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1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51"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  EMERGENCY RESPONSE </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strVal val="#ppt_w*0.70"/>
                                          </p:val>
                                        </p:tav>
                                        <p:tav tm="100000">
                                          <p:val>
                                            <p:strVal val="#ppt_w"/>
                                          </p:val>
                                        </p:tav>
                                      </p:tavLst>
                                    </p:anim>
                                    <p:anim calcmode="lin" valueType="num">
                                      <p:cBhvr>
                                        <p:cTn id="8" dur="750" fill="hold"/>
                                        <p:tgtEl>
                                          <p:spTgt spid="4"/>
                                        </p:tgtEl>
                                        <p:attrNameLst>
                                          <p:attrName>ppt_h</p:attrName>
                                        </p:attrNameLst>
                                      </p:cBhvr>
                                      <p:tavLst>
                                        <p:tav tm="0">
                                          <p:val>
                                            <p:strVal val="#ppt_h"/>
                                          </p:val>
                                        </p:tav>
                                        <p:tav tm="100000">
                                          <p:val>
                                            <p:strVal val="#ppt_h"/>
                                          </p:val>
                                        </p:tav>
                                      </p:tavLst>
                                    </p:anim>
                                    <p:animEffect transition="in" filter="fade">
                                      <p:cBhvr>
                                        <p:cTn id="9" dur="750"/>
                                        <p:tgtEl>
                                          <p:spTgt spid="4"/>
                                        </p:tgtEl>
                                      </p:cBhvr>
                                    </p:animEffect>
                                  </p:childTnLst>
                                </p:cTn>
                              </p:par>
                              <p:par>
                                <p:cTn id="10" presetID="47" presetClass="entr" presetSubtype="0" fill="hold" grpId="0" nodeType="withEffect">
                                  <p:stCondLst>
                                    <p:cond delay="13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anim calcmode="lin" valueType="num">
                                      <p:cBhvr>
                                        <p:cTn id="13" dur="500" fill="hold"/>
                                        <p:tgtEl>
                                          <p:spTgt spid="43"/>
                                        </p:tgtEl>
                                        <p:attrNameLst>
                                          <p:attrName>ppt_x</p:attrName>
                                        </p:attrNameLst>
                                      </p:cBhvr>
                                      <p:tavLst>
                                        <p:tav tm="0">
                                          <p:val>
                                            <p:strVal val="#ppt_x"/>
                                          </p:val>
                                        </p:tav>
                                        <p:tav tm="100000">
                                          <p:val>
                                            <p:strVal val="#ppt_x"/>
                                          </p:val>
                                        </p:tav>
                                      </p:tavLst>
                                    </p:anim>
                                    <p:anim calcmode="lin" valueType="num">
                                      <p:cBhvr>
                                        <p:cTn id="14" dur="500" fill="hold"/>
                                        <p:tgtEl>
                                          <p:spTgt spid="4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13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strVal val="#ppt_x"/>
                                          </p:val>
                                        </p:tav>
                                        <p:tav tm="100000">
                                          <p:val>
                                            <p:strVal val="#ppt_x"/>
                                          </p:val>
                                        </p:tav>
                                      </p:tavLst>
                                    </p:anim>
                                    <p:anim calcmode="lin" valueType="num">
                                      <p:cBhvr>
                                        <p:cTn id="19" dur="500" fill="hold"/>
                                        <p:tgtEl>
                                          <p:spTgt spid="4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13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anim calcmode="lin" valueType="num">
                                      <p:cBhvr>
                                        <p:cTn id="23" dur="500" fill="hold"/>
                                        <p:tgtEl>
                                          <p:spTgt spid="55"/>
                                        </p:tgtEl>
                                        <p:attrNameLst>
                                          <p:attrName>ppt_x</p:attrName>
                                        </p:attrNameLst>
                                      </p:cBhvr>
                                      <p:tavLst>
                                        <p:tav tm="0">
                                          <p:val>
                                            <p:strVal val="#ppt_x"/>
                                          </p:val>
                                        </p:tav>
                                        <p:tav tm="100000">
                                          <p:val>
                                            <p:strVal val="#ppt_x"/>
                                          </p:val>
                                        </p:tav>
                                      </p:tavLst>
                                    </p:anim>
                                    <p:anim calcmode="lin" valueType="num">
                                      <p:cBhvr>
                                        <p:cTn id="24" dur="500" fill="hold"/>
                                        <p:tgtEl>
                                          <p:spTgt spid="5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130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anim calcmode="lin" valueType="num">
                                      <p:cBhvr>
                                        <p:cTn id="28" dur="500" fill="hold"/>
                                        <p:tgtEl>
                                          <p:spTgt spid="56"/>
                                        </p:tgtEl>
                                        <p:attrNameLst>
                                          <p:attrName>ppt_x</p:attrName>
                                        </p:attrNameLst>
                                      </p:cBhvr>
                                      <p:tavLst>
                                        <p:tav tm="0">
                                          <p:val>
                                            <p:strVal val="#ppt_x"/>
                                          </p:val>
                                        </p:tav>
                                        <p:tav tm="100000">
                                          <p:val>
                                            <p:strVal val="#ppt_x"/>
                                          </p:val>
                                        </p:tav>
                                      </p:tavLst>
                                    </p:anim>
                                    <p:anim calcmode="lin" valueType="num">
                                      <p:cBhvr>
                                        <p:cTn id="29" dur="500" fill="hold"/>
                                        <p:tgtEl>
                                          <p:spTgt spid="5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3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anim calcmode="lin" valueType="num">
                                      <p:cBhvr>
                                        <p:cTn id="33" dur="500" fill="hold"/>
                                        <p:tgtEl>
                                          <p:spTgt spid="57"/>
                                        </p:tgtEl>
                                        <p:attrNameLst>
                                          <p:attrName>ppt_x</p:attrName>
                                        </p:attrNameLst>
                                      </p:cBhvr>
                                      <p:tavLst>
                                        <p:tav tm="0">
                                          <p:val>
                                            <p:strVal val="#ppt_x"/>
                                          </p:val>
                                        </p:tav>
                                        <p:tav tm="100000">
                                          <p:val>
                                            <p:strVal val="#ppt_x"/>
                                          </p:val>
                                        </p:tav>
                                      </p:tavLst>
                                    </p:anim>
                                    <p:anim calcmode="lin" valueType="num">
                                      <p:cBhvr>
                                        <p:cTn id="34" dur="500" fill="hold"/>
                                        <p:tgtEl>
                                          <p:spTgt spid="5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anim calcmode="lin" valueType="num">
                                      <p:cBhvr>
                                        <p:cTn id="38" dur="500" fill="hold"/>
                                        <p:tgtEl>
                                          <p:spTgt spid="58"/>
                                        </p:tgtEl>
                                        <p:attrNameLst>
                                          <p:attrName>ppt_x</p:attrName>
                                        </p:attrNameLst>
                                      </p:cBhvr>
                                      <p:tavLst>
                                        <p:tav tm="0">
                                          <p:val>
                                            <p:strVal val="#ppt_x"/>
                                          </p:val>
                                        </p:tav>
                                        <p:tav tm="100000">
                                          <p:val>
                                            <p:strVal val="#ppt_x"/>
                                          </p:val>
                                        </p:tav>
                                      </p:tavLst>
                                    </p:anim>
                                    <p:anim calcmode="lin" valueType="num">
                                      <p:cBhvr>
                                        <p:cTn id="39" dur="500" fill="hold"/>
                                        <p:tgtEl>
                                          <p:spTgt spid="5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3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anim calcmode="lin" valueType="num">
                                      <p:cBhvr>
                                        <p:cTn id="43" dur="500" fill="hold"/>
                                        <p:tgtEl>
                                          <p:spTgt spid="61"/>
                                        </p:tgtEl>
                                        <p:attrNameLst>
                                          <p:attrName>ppt_x</p:attrName>
                                        </p:attrNameLst>
                                      </p:cBhvr>
                                      <p:tavLst>
                                        <p:tav tm="0">
                                          <p:val>
                                            <p:strVal val="#ppt_x"/>
                                          </p:val>
                                        </p:tav>
                                        <p:tav tm="100000">
                                          <p:val>
                                            <p:strVal val="#ppt_x"/>
                                          </p:val>
                                        </p:tav>
                                      </p:tavLst>
                                    </p:anim>
                                    <p:anim calcmode="lin" valueType="num">
                                      <p:cBhvr>
                                        <p:cTn id="44" dur="500" fill="hold"/>
                                        <p:tgtEl>
                                          <p:spTgt spid="6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30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anim calcmode="lin" valueType="num">
                                      <p:cBhvr>
                                        <p:cTn id="48" dur="500" fill="hold"/>
                                        <p:tgtEl>
                                          <p:spTgt spid="62"/>
                                        </p:tgtEl>
                                        <p:attrNameLst>
                                          <p:attrName>ppt_x</p:attrName>
                                        </p:attrNameLst>
                                      </p:cBhvr>
                                      <p:tavLst>
                                        <p:tav tm="0">
                                          <p:val>
                                            <p:strVal val="#ppt_x"/>
                                          </p:val>
                                        </p:tav>
                                        <p:tav tm="100000">
                                          <p:val>
                                            <p:strVal val="#ppt_x"/>
                                          </p:val>
                                        </p:tav>
                                      </p:tavLst>
                                    </p:anim>
                                    <p:anim calcmode="lin" valueType="num">
                                      <p:cBhvr>
                                        <p:cTn id="49" dur="5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8" grpId="0"/>
      <p:bldP spid="55" grpId="0"/>
      <p:bldP spid="56" grpId="0"/>
      <p:bldP spid="57" grpId="0"/>
      <p:bldP spid="58" grpId="0"/>
      <p:bldP spid="61" grpId="0"/>
      <p:bldP spid="62" grpId="0"/>
    </p:bld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3292</Words>
  <Application>WPS Presentation</Application>
  <PresentationFormat>自定义</PresentationFormat>
  <Paragraphs>147</Paragraphs>
  <Slides>12</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Microsoft YaHei</vt:lpstr>
      <vt:lpstr>Modern No. 20</vt:lpstr>
      <vt:lpstr>Microsoft YaHei UI Light</vt:lpstr>
      <vt:lpstr>Impact</vt:lpstr>
      <vt:lpstr>Agency FB</vt:lpstr>
      <vt:lpstr>Calibri</vt:lpstr>
      <vt:lpstr>Arial Unicode MS</vt:lpstr>
      <vt:lpstr>Office 主题​​</vt:lpstr>
      <vt:lpstr>PowerPoint 演示文稿</vt:lpstr>
      <vt:lpstr>PowerPoint 演示文稿</vt:lpstr>
      <vt:lpstr>PowerPoint 演示文稿</vt:lpstr>
      <vt:lpstr>PowerPoint 演示文稿</vt:lpstr>
      <vt:lpstr>Disasters prone to coimbatore region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徐威方</dc:creator>
  <cp:lastModifiedBy>ADMIN</cp:lastModifiedBy>
  <cp:revision>68</cp:revision>
  <dcterms:created xsi:type="dcterms:W3CDTF">2015-10-14T02:35:00Z</dcterms:created>
  <dcterms:modified xsi:type="dcterms:W3CDTF">2024-08-20T04:22:07Z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1033-12.2.0.13472</vt:lpwstr>
  </property>
  <property fmtid="{D5CDD505-2E9C-101B-9397-08002B2CF9AE}" pid="3" name="ICV">
    <vt:lpwstr>87BCCDCEF67445BB886F1B26F62F8D92_13</vt:lpwstr>
  </property>
</Properties>
</file>